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48" r:id="rId2"/>
    <p:sldMasterId id="2147483669" r:id="rId3"/>
    <p:sldMasterId id="2147483677" r:id="rId4"/>
  </p:sldMasterIdLst>
  <p:notesMasterIdLst>
    <p:notesMasterId r:id="rId24"/>
  </p:notesMasterIdLst>
  <p:sldIdLst>
    <p:sldId id="257" r:id="rId5"/>
    <p:sldId id="275" r:id="rId6"/>
    <p:sldId id="279" r:id="rId7"/>
    <p:sldId id="297" r:id="rId8"/>
    <p:sldId id="295" r:id="rId9"/>
    <p:sldId id="4693" r:id="rId10"/>
    <p:sldId id="4694" r:id="rId11"/>
    <p:sldId id="287" r:id="rId12"/>
    <p:sldId id="4695" r:id="rId13"/>
    <p:sldId id="4696" r:id="rId14"/>
    <p:sldId id="285" r:id="rId15"/>
    <p:sldId id="4697" r:id="rId16"/>
    <p:sldId id="289" r:id="rId17"/>
    <p:sldId id="314" r:id="rId18"/>
    <p:sldId id="4690" r:id="rId19"/>
    <p:sldId id="4691" r:id="rId20"/>
    <p:sldId id="4692" r:id="rId21"/>
    <p:sldId id="268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A7ECE354-91AF-254F-A4C3-3E94E8F8D2E4}">
          <p14:sldIdLst>
            <p14:sldId id="257"/>
            <p14:sldId id="275"/>
            <p14:sldId id="279"/>
            <p14:sldId id="297"/>
            <p14:sldId id="295"/>
            <p14:sldId id="4693"/>
            <p14:sldId id="4694"/>
            <p14:sldId id="287"/>
            <p14:sldId id="4695"/>
            <p14:sldId id="4696"/>
            <p14:sldId id="285"/>
            <p14:sldId id="4697"/>
            <p14:sldId id="289"/>
            <p14:sldId id="314"/>
            <p14:sldId id="4690"/>
            <p14:sldId id="4691"/>
            <p14:sldId id="4692"/>
            <p14:sldId id="26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2CD67-6887-4BA3-B26F-08AA0B8ADB11}" v="28" dt="2022-03-16T03:27:34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33"/>
  </p:normalViewPr>
  <p:slideViewPr>
    <p:cSldViewPr snapToGrid="0" snapToObjects="1">
      <p:cViewPr varScale="1">
        <p:scale>
          <a:sx n="96" d="100"/>
          <a:sy n="96" d="100"/>
        </p:scale>
        <p:origin x="8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epika Chhabra" userId="3094c496-7e60-406e-b977-0c1cdc0944ed" providerId="ADAL" clId="{CC020DD4-4232-4686-9FAE-4FA1894D50A3}"/>
    <pc:docChg chg="undo redo custSel addSld delSld modSld sldOrd modSection">
      <pc:chgData name="Deepika Chhabra" userId="3094c496-7e60-406e-b977-0c1cdc0944ed" providerId="ADAL" clId="{CC020DD4-4232-4686-9FAE-4FA1894D50A3}" dt="2022-03-08T17:05:43.757" v="608" actId="2696"/>
      <pc:docMkLst>
        <pc:docMk/>
      </pc:docMkLst>
      <pc:sldChg chg="del">
        <pc:chgData name="Deepika Chhabra" userId="3094c496-7e60-406e-b977-0c1cdc0944ed" providerId="ADAL" clId="{CC020DD4-4232-4686-9FAE-4FA1894D50A3}" dt="2022-03-08T17:05:43.757" v="608" actId="2696"/>
        <pc:sldMkLst>
          <pc:docMk/>
          <pc:sldMk cId="3766045205" sldId="279"/>
        </pc:sldMkLst>
      </pc:sldChg>
      <pc:sldChg chg="modSp mod">
        <pc:chgData name="Deepika Chhabra" userId="3094c496-7e60-406e-b977-0c1cdc0944ed" providerId="ADAL" clId="{CC020DD4-4232-4686-9FAE-4FA1894D50A3}" dt="2022-03-08T05:08:53.720" v="597" actId="1076"/>
        <pc:sldMkLst>
          <pc:docMk/>
          <pc:sldMk cId="3579136365" sldId="281"/>
        </pc:sldMkLst>
        <pc:picChg chg="mod">
          <ac:chgData name="Deepika Chhabra" userId="3094c496-7e60-406e-b977-0c1cdc0944ed" providerId="ADAL" clId="{CC020DD4-4232-4686-9FAE-4FA1894D50A3}" dt="2022-03-08T05:08:53.720" v="597" actId="1076"/>
          <ac:picMkLst>
            <pc:docMk/>
            <pc:sldMk cId="3579136365" sldId="281"/>
            <ac:picMk id="6" creationId="{76FF244D-F136-4D12-A840-89F843C743F9}"/>
          </ac:picMkLst>
        </pc:picChg>
      </pc:sldChg>
      <pc:sldChg chg="addSp delSp modSp mod">
        <pc:chgData name="Deepika Chhabra" userId="3094c496-7e60-406e-b977-0c1cdc0944ed" providerId="ADAL" clId="{CC020DD4-4232-4686-9FAE-4FA1894D50A3}" dt="2022-03-08T05:05:19.563" v="583" actId="1076"/>
        <pc:sldMkLst>
          <pc:docMk/>
          <pc:sldMk cId="1858387470" sldId="282"/>
        </pc:sldMkLst>
        <pc:picChg chg="add del mod">
          <ac:chgData name="Deepika Chhabra" userId="3094c496-7e60-406e-b977-0c1cdc0944ed" providerId="ADAL" clId="{CC020DD4-4232-4686-9FAE-4FA1894D50A3}" dt="2022-03-08T04:54:34.064" v="439" actId="478"/>
          <ac:picMkLst>
            <pc:docMk/>
            <pc:sldMk cId="1858387470" sldId="282"/>
            <ac:picMk id="3" creationId="{000BCD62-C8D8-4742-9385-D12C56724BA3}"/>
          </ac:picMkLst>
        </pc:picChg>
        <pc:picChg chg="add del">
          <ac:chgData name="Deepika Chhabra" userId="3094c496-7e60-406e-b977-0c1cdc0944ed" providerId="ADAL" clId="{CC020DD4-4232-4686-9FAE-4FA1894D50A3}" dt="2022-03-08T04:54:35.480" v="441" actId="22"/>
          <ac:picMkLst>
            <pc:docMk/>
            <pc:sldMk cId="1858387470" sldId="282"/>
            <ac:picMk id="6" creationId="{1EFD08F9-E5F5-4AAE-B1D1-E16D3B4A4F60}"/>
          </ac:picMkLst>
        </pc:picChg>
        <pc:picChg chg="del">
          <ac:chgData name="Deepika Chhabra" userId="3094c496-7e60-406e-b977-0c1cdc0944ed" providerId="ADAL" clId="{CC020DD4-4232-4686-9FAE-4FA1894D50A3}" dt="2022-03-08T00:18:06.017" v="322" actId="478"/>
          <ac:picMkLst>
            <pc:docMk/>
            <pc:sldMk cId="1858387470" sldId="282"/>
            <ac:picMk id="7" creationId="{EB6E6904-2AC5-42C0-8BAA-B7B81362910A}"/>
          </ac:picMkLst>
        </pc:picChg>
        <pc:picChg chg="add del mod">
          <ac:chgData name="Deepika Chhabra" userId="3094c496-7e60-406e-b977-0c1cdc0944ed" providerId="ADAL" clId="{CC020DD4-4232-4686-9FAE-4FA1894D50A3}" dt="2022-03-08T04:55:28.449" v="447" actId="478"/>
          <ac:picMkLst>
            <pc:docMk/>
            <pc:sldMk cId="1858387470" sldId="282"/>
            <ac:picMk id="9" creationId="{49C66563-754D-4265-A3E1-D04D15407728}"/>
          </ac:picMkLst>
        </pc:picChg>
        <pc:picChg chg="add mod">
          <ac:chgData name="Deepika Chhabra" userId="3094c496-7e60-406e-b977-0c1cdc0944ed" providerId="ADAL" clId="{CC020DD4-4232-4686-9FAE-4FA1894D50A3}" dt="2022-03-08T05:05:19.563" v="583" actId="1076"/>
          <ac:picMkLst>
            <pc:docMk/>
            <pc:sldMk cId="1858387470" sldId="282"/>
            <ac:picMk id="13" creationId="{D76D7CAA-8050-4A3A-B34B-1C4693DA2FBD}"/>
          </ac:picMkLst>
        </pc:picChg>
      </pc:sldChg>
      <pc:sldChg chg="addSp delSp modSp mod">
        <pc:chgData name="Deepika Chhabra" userId="3094c496-7e60-406e-b977-0c1cdc0944ed" providerId="ADAL" clId="{CC020DD4-4232-4686-9FAE-4FA1894D50A3}" dt="2022-03-08T05:08:08.727" v="594" actId="14100"/>
        <pc:sldMkLst>
          <pc:docMk/>
          <pc:sldMk cId="1712378636" sldId="284"/>
        </pc:sldMkLst>
        <pc:picChg chg="add del mod">
          <ac:chgData name="Deepika Chhabra" userId="3094c496-7e60-406e-b977-0c1cdc0944ed" providerId="ADAL" clId="{CC020DD4-4232-4686-9FAE-4FA1894D50A3}" dt="2022-03-08T00:15:58.270" v="321" actId="478"/>
          <ac:picMkLst>
            <pc:docMk/>
            <pc:sldMk cId="1712378636" sldId="284"/>
            <ac:picMk id="3" creationId="{51FED0FD-9719-46B8-8916-5702182ADBC9}"/>
          </ac:picMkLst>
        </pc:picChg>
        <pc:picChg chg="add del mod">
          <ac:chgData name="Deepika Chhabra" userId="3094c496-7e60-406e-b977-0c1cdc0944ed" providerId="ADAL" clId="{CC020DD4-4232-4686-9FAE-4FA1894D50A3}" dt="2022-03-08T04:45:01.689" v="407" actId="22"/>
          <ac:picMkLst>
            <pc:docMk/>
            <pc:sldMk cId="1712378636" sldId="284"/>
            <ac:picMk id="3" creationId="{831BD9EA-FC5C-4DBC-A150-BE8BEE148C1B}"/>
          </ac:picMkLst>
        </pc:picChg>
        <pc:picChg chg="add mod">
          <ac:chgData name="Deepika Chhabra" userId="3094c496-7e60-406e-b977-0c1cdc0944ed" providerId="ADAL" clId="{CC020DD4-4232-4686-9FAE-4FA1894D50A3}" dt="2022-03-08T05:08:08.727" v="594" actId="14100"/>
          <ac:picMkLst>
            <pc:docMk/>
            <pc:sldMk cId="1712378636" sldId="284"/>
            <ac:picMk id="7" creationId="{60F58F31-B372-449F-804A-4DA4FFB31225}"/>
          </ac:picMkLst>
        </pc:picChg>
        <pc:picChg chg="del">
          <ac:chgData name="Deepika Chhabra" userId="3094c496-7e60-406e-b977-0c1cdc0944ed" providerId="ADAL" clId="{CC020DD4-4232-4686-9FAE-4FA1894D50A3}" dt="2022-03-08T00:15:06.006" v="308" actId="478"/>
          <ac:picMkLst>
            <pc:docMk/>
            <pc:sldMk cId="1712378636" sldId="284"/>
            <ac:picMk id="7" creationId="{E12E4989-F6D3-4E46-AE47-3F1BAC5714C8}"/>
          </ac:picMkLst>
        </pc:picChg>
      </pc:sldChg>
      <pc:sldChg chg="addSp delSp modSp mod">
        <pc:chgData name="Deepika Chhabra" userId="3094c496-7e60-406e-b977-0c1cdc0944ed" providerId="ADAL" clId="{CC020DD4-4232-4686-9FAE-4FA1894D50A3}" dt="2022-03-08T05:20:40.709" v="607" actId="14100"/>
        <pc:sldMkLst>
          <pc:docMk/>
          <pc:sldMk cId="1429202746" sldId="285"/>
        </pc:sldMkLst>
        <pc:spChg chg="mod">
          <ac:chgData name="Deepika Chhabra" userId="3094c496-7e60-406e-b977-0c1cdc0944ed" providerId="ADAL" clId="{CC020DD4-4232-4686-9FAE-4FA1894D50A3}" dt="2022-03-08T05:20:01.377" v="605" actId="20577"/>
          <ac:spMkLst>
            <pc:docMk/>
            <pc:sldMk cId="1429202746" sldId="285"/>
            <ac:spMk id="7" creationId="{0F1A4667-61F2-4FB8-B364-E841A342AE23}"/>
          </ac:spMkLst>
        </pc:spChg>
        <pc:spChg chg="mod">
          <ac:chgData name="Deepika Chhabra" userId="3094c496-7e60-406e-b977-0c1cdc0944ed" providerId="ADAL" clId="{CC020DD4-4232-4686-9FAE-4FA1894D50A3}" dt="2022-03-08T05:06:07.167" v="588" actId="1076"/>
          <ac:spMkLst>
            <pc:docMk/>
            <pc:sldMk cId="1429202746" sldId="285"/>
            <ac:spMk id="8" creationId="{577E06DC-1069-4AFB-B921-DCE4592315C6}"/>
          </ac:spMkLst>
        </pc:spChg>
        <pc:picChg chg="add del mod">
          <ac:chgData name="Deepika Chhabra" userId="3094c496-7e60-406e-b977-0c1cdc0944ed" providerId="ADAL" clId="{CC020DD4-4232-4686-9FAE-4FA1894D50A3}" dt="2022-03-08T04:57:39.329" v="466" actId="22"/>
          <ac:picMkLst>
            <pc:docMk/>
            <pc:sldMk cId="1429202746" sldId="285"/>
            <ac:picMk id="3" creationId="{D84DB191-02B3-4BC5-8BB6-6DE2A86BB5B9}"/>
          </ac:picMkLst>
        </pc:picChg>
        <pc:picChg chg="mod">
          <ac:chgData name="Deepika Chhabra" userId="3094c496-7e60-406e-b977-0c1cdc0944ed" providerId="ADAL" clId="{CC020DD4-4232-4686-9FAE-4FA1894D50A3}" dt="2022-03-08T05:20:09.731" v="606" actId="1076"/>
          <ac:picMkLst>
            <pc:docMk/>
            <pc:sldMk cId="1429202746" sldId="285"/>
            <ac:picMk id="5" creationId="{D6B48CA2-4B1E-4812-82B8-A8493415019A}"/>
          </ac:picMkLst>
        </pc:picChg>
        <pc:picChg chg="add del mod">
          <ac:chgData name="Deepika Chhabra" userId="3094c496-7e60-406e-b977-0c1cdc0944ed" providerId="ADAL" clId="{CC020DD4-4232-4686-9FAE-4FA1894D50A3}" dt="2022-03-08T04:58:46.255" v="475" actId="478"/>
          <ac:picMkLst>
            <pc:docMk/>
            <pc:sldMk cId="1429202746" sldId="285"/>
            <ac:picMk id="6" creationId="{AA5419C6-D9D4-46A6-BFC9-AB718730DF0F}"/>
          </ac:picMkLst>
        </pc:picChg>
        <pc:picChg chg="del">
          <ac:chgData name="Deepika Chhabra" userId="3094c496-7e60-406e-b977-0c1cdc0944ed" providerId="ADAL" clId="{CC020DD4-4232-4686-9FAE-4FA1894D50A3}" dt="2022-03-08T00:19:32.946" v="323" actId="478"/>
          <ac:picMkLst>
            <pc:docMk/>
            <pc:sldMk cId="1429202746" sldId="285"/>
            <ac:picMk id="6" creationId="{FC94C613-DF96-4312-B3F3-86AA146186CB}"/>
          </ac:picMkLst>
        </pc:picChg>
        <pc:picChg chg="add mod">
          <ac:chgData name="Deepika Chhabra" userId="3094c496-7e60-406e-b977-0c1cdc0944ed" providerId="ADAL" clId="{CC020DD4-4232-4686-9FAE-4FA1894D50A3}" dt="2022-03-08T05:20:40.709" v="607" actId="14100"/>
          <ac:picMkLst>
            <pc:docMk/>
            <pc:sldMk cId="1429202746" sldId="285"/>
            <ac:picMk id="10" creationId="{FF7B0859-CFB7-469C-AE62-53E2B7302AB4}"/>
          </ac:picMkLst>
        </pc:picChg>
      </pc:sldChg>
      <pc:sldChg chg="modSp mod">
        <pc:chgData name="Deepika Chhabra" userId="3094c496-7e60-406e-b977-0c1cdc0944ed" providerId="ADAL" clId="{CC020DD4-4232-4686-9FAE-4FA1894D50A3}" dt="2022-03-08T00:26:46.668" v="338" actId="20577"/>
        <pc:sldMkLst>
          <pc:docMk/>
          <pc:sldMk cId="2718392080" sldId="289"/>
        </pc:sldMkLst>
        <pc:spChg chg="mod">
          <ac:chgData name="Deepika Chhabra" userId="3094c496-7e60-406e-b977-0c1cdc0944ed" providerId="ADAL" clId="{CC020DD4-4232-4686-9FAE-4FA1894D50A3}" dt="2022-03-08T00:26:46.668" v="338" actId="20577"/>
          <ac:spMkLst>
            <pc:docMk/>
            <pc:sldMk cId="2718392080" sldId="289"/>
            <ac:spMk id="30" creationId="{C04CDDBD-36DD-45E0-8DE0-6CBD1C5E6846}"/>
          </ac:spMkLst>
        </pc:spChg>
      </pc:sldChg>
      <pc:sldChg chg="modSp mod">
        <pc:chgData name="Deepika Chhabra" userId="3094c496-7e60-406e-b977-0c1cdc0944ed" providerId="ADAL" clId="{CC020DD4-4232-4686-9FAE-4FA1894D50A3}" dt="2022-03-08T05:06:42.632" v="591" actId="1076"/>
        <pc:sldMkLst>
          <pc:docMk/>
          <pc:sldMk cId="1272417777" sldId="290"/>
        </pc:sldMkLst>
        <pc:picChg chg="mod">
          <ac:chgData name="Deepika Chhabra" userId="3094c496-7e60-406e-b977-0c1cdc0944ed" providerId="ADAL" clId="{CC020DD4-4232-4686-9FAE-4FA1894D50A3}" dt="2022-03-08T05:06:42.632" v="591" actId="1076"/>
          <ac:picMkLst>
            <pc:docMk/>
            <pc:sldMk cId="1272417777" sldId="290"/>
            <ac:picMk id="11" creationId="{654052C1-53F5-4150-A526-759B3D51845D}"/>
          </ac:picMkLst>
        </pc:picChg>
      </pc:sldChg>
      <pc:sldChg chg="modSp mod">
        <pc:chgData name="Deepika Chhabra" userId="3094c496-7e60-406e-b977-0c1cdc0944ed" providerId="ADAL" clId="{CC020DD4-4232-4686-9FAE-4FA1894D50A3}" dt="2022-03-08T05:03:45.741" v="581" actId="20577"/>
        <pc:sldMkLst>
          <pc:docMk/>
          <pc:sldMk cId="19927262" sldId="294"/>
        </pc:sldMkLst>
        <pc:spChg chg="mod">
          <ac:chgData name="Deepika Chhabra" userId="3094c496-7e60-406e-b977-0c1cdc0944ed" providerId="ADAL" clId="{CC020DD4-4232-4686-9FAE-4FA1894D50A3}" dt="2022-03-08T05:03:45.741" v="581" actId="20577"/>
          <ac:spMkLst>
            <pc:docMk/>
            <pc:sldMk cId="19927262" sldId="294"/>
            <ac:spMk id="33" creationId="{BA5873A4-DEF5-4EA2-ABC8-C957D0DB4A0B}"/>
          </ac:spMkLst>
        </pc:spChg>
      </pc:sldChg>
      <pc:sldChg chg="modSp del mod">
        <pc:chgData name="Deepika Chhabra" userId="3094c496-7e60-406e-b977-0c1cdc0944ed" providerId="ADAL" clId="{CC020DD4-4232-4686-9FAE-4FA1894D50A3}" dt="2022-03-07T23:05:06.635" v="307" actId="2696"/>
        <pc:sldMkLst>
          <pc:docMk/>
          <pc:sldMk cId="2624587388" sldId="297"/>
        </pc:sldMkLst>
        <pc:spChg chg="mod">
          <ac:chgData name="Deepika Chhabra" userId="3094c496-7e60-406e-b977-0c1cdc0944ed" providerId="ADAL" clId="{CC020DD4-4232-4686-9FAE-4FA1894D50A3}" dt="2022-03-07T03:46:42.693" v="19" actId="20577"/>
          <ac:spMkLst>
            <pc:docMk/>
            <pc:sldMk cId="2624587388" sldId="297"/>
            <ac:spMk id="5" creationId="{E086E63B-9E39-4981-BB93-11C790F4EBCC}"/>
          </ac:spMkLst>
        </pc:spChg>
      </pc:sldChg>
      <pc:sldChg chg="modSp mod">
        <pc:chgData name="Deepika Chhabra" userId="3094c496-7e60-406e-b977-0c1cdc0944ed" providerId="ADAL" clId="{CC020DD4-4232-4686-9FAE-4FA1894D50A3}" dt="2022-03-07T23:04:55.568" v="306" actId="20577"/>
        <pc:sldMkLst>
          <pc:docMk/>
          <pc:sldMk cId="2748587443" sldId="302"/>
        </pc:sldMkLst>
        <pc:spChg chg="mod">
          <ac:chgData name="Deepika Chhabra" userId="3094c496-7e60-406e-b977-0c1cdc0944ed" providerId="ADAL" clId="{CC020DD4-4232-4686-9FAE-4FA1894D50A3}" dt="2022-03-07T23:04:55.568" v="306" actId="20577"/>
          <ac:spMkLst>
            <pc:docMk/>
            <pc:sldMk cId="2748587443" sldId="302"/>
            <ac:spMk id="10" creationId="{81E4DEBE-7C22-4C61-ADC7-405BDC01E44C}"/>
          </ac:spMkLst>
        </pc:spChg>
      </pc:sldChg>
      <pc:sldChg chg="delSp modSp mod">
        <pc:chgData name="Deepika Chhabra" userId="3094c496-7e60-406e-b977-0c1cdc0944ed" providerId="ADAL" clId="{CC020DD4-4232-4686-9FAE-4FA1894D50A3}" dt="2022-03-07T03:43:41.303" v="16" actId="1076"/>
        <pc:sldMkLst>
          <pc:docMk/>
          <pc:sldMk cId="1253741383" sldId="303"/>
        </pc:sldMkLst>
        <pc:spChg chg="del">
          <ac:chgData name="Deepika Chhabra" userId="3094c496-7e60-406e-b977-0c1cdc0944ed" providerId="ADAL" clId="{CC020DD4-4232-4686-9FAE-4FA1894D50A3}" dt="2022-03-07T03:42:55.492" v="3" actId="478"/>
          <ac:spMkLst>
            <pc:docMk/>
            <pc:sldMk cId="1253741383" sldId="303"/>
            <ac:spMk id="10" creationId="{81E4DEBE-7C22-4C61-ADC7-405BDC01E44C}"/>
          </ac:spMkLst>
        </pc:spChg>
        <pc:spChg chg="mod">
          <ac:chgData name="Deepika Chhabra" userId="3094c496-7e60-406e-b977-0c1cdc0944ed" providerId="ADAL" clId="{CC020DD4-4232-4686-9FAE-4FA1894D50A3}" dt="2022-03-07T03:43:41.303" v="16" actId="1076"/>
          <ac:spMkLst>
            <pc:docMk/>
            <pc:sldMk cId="1253741383" sldId="303"/>
            <ac:spMk id="12" creationId="{12FFDBFD-3B6F-4CCF-9F24-8FD99B8645DA}"/>
          </ac:spMkLst>
        </pc:spChg>
        <pc:spChg chg="mod">
          <ac:chgData name="Deepika Chhabra" userId="3094c496-7e60-406e-b977-0c1cdc0944ed" providerId="ADAL" clId="{CC020DD4-4232-4686-9FAE-4FA1894D50A3}" dt="2022-03-07T03:43:23.692" v="13" actId="1076"/>
          <ac:spMkLst>
            <pc:docMk/>
            <pc:sldMk cId="1253741383" sldId="303"/>
            <ac:spMk id="13" creationId="{404221D2-0BE4-4470-B658-6689A22914EB}"/>
          </ac:spMkLst>
        </pc:spChg>
        <pc:spChg chg="mod">
          <ac:chgData name="Deepika Chhabra" userId="3094c496-7e60-406e-b977-0c1cdc0944ed" providerId="ADAL" clId="{CC020DD4-4232-4686-9FAE-4FA1894D50A3}" dt="2022-03-07T03:43:27.858" v="14" actId="1076"/>
          <ac:spMkLst>
            <pc:docMk/>
            <pc:sldMk cId="1253741383" sldId="303"/>
            <ac:spMk id="15" creationId="{53579B95-392C-4370-85C2-D04EB44AB62D}"/>
          </ac:spMkLst>
        </pc:spChg>
        <pc:spChg chg="mod">
          <ac:chgData name="Deepika Chhabra" userId="3094c496-7e60-406e-b977-0c1cdc0944ed" providerId="ADAL" clId="{CC020DD4-4232-4686-9FAE-4FA1894D50A3}" dt="2022-03-07T03:43:30.784" v="15" actId="1076"/>
          <ac:spMkLst>
            <pc:docMk/>
            <pc:sldMk cId="1253741383" sldId="303"/>
            <ac:spMk id="16" creationId="{E439617B-1A65-4051-9CF3-259BABB4E4BE}"/>
          </ac:spMkLst>
        </pc:spChg>
        <pc:spChg chg="del">
          <ac:chgData name="Deepika Chhabra" userId="3094c496-7e60-406e-b977-0c1cdc0944ed" providerId="ADAL" clId="{CC020DD4-4232-4686-9FAE-4FA1894D50A3}" dt="2022-03-07T03:43:10.638" v="10" actId="478"/>
          <ac:spMkLst>
            <pc:docMk/>
            <pc:sldMk cId="1253741383" sldId="303"/>
            <ac:spMk id="17" creationId="{50EE6723-9714-4EA4-AC2A-03BFB6B0C462}"/>
          </ac:spMkLst>
        </pc:spChg>
        <pc:spChg chg="mod">
          <ac:chgData name="Deepika Chhabra" userId="3094c496-7e60-406e-b977-0c1cdc0944ed" providerId="ADAL" clId="{CC020DD4-4232-4686-9FAE-4FA1894D50A3}" dt="2022-03-07T03:43:15.792" v="11" actId="1076"/>
          <ac:spMkLst>
            <pc:docMk/>
            <pc:sldMk cId="1253741383" sldId="303"/>
            <ac:spMk id="25" creationId="{77604794-0CE6-4A95-8B39-5F1A7CA2855A}"/>
          </ac:spMkLst>
        </pc:spChg>
      </pc:sldChg>
      <pc:sldChg chg="addSp delSp modSp mod">
        <pc:chgData name="Deepika Chhabra" userId="3094c496-7e60-406e-b977-0c1cdc0944ed" providerId="ADAL" clId="{CC020DD4-4232-4686-9FAE-4FA1894D50A3}" dt="2022-03-08T05:10:30.367" v="602" actId="1076"/>
        <pc:sldMkLst>
          <pc:docMk/>
          <pc:sldMk cId="1110628467" sldId="305"/>
        </pc:sldMkLst>
        <pc:spChg chg="mod">
          <ac:chgData name="Deepika Chhabra" userId="3094c496-7e60-406e-b977-0c1cdc0944ed" providerId="ADAL" clId="{CC020DD4-4232-4686-9FAE-4FA1894D50A3}" dt="2022-03-08T05:09:47.695" v="600" actId="20577"/>
          <ac:spMkLst>
            <pc:docMk/>
            <pc:sldMk cId="1110628467" sldId="305"/>
            <ac:spMk id="9" creationId="{FBE56A4D-ADBB-4F53-87C9-52C54EF540B5}"/>
          </ac:spMkLst>
        </pc:spChg>
        <pc:picChg chg="add mod">
          <ac:chgData name="Deepika Chhabra" userId="3094c496-7e60-406e-b977-0c1cdc0944ed" providerId="ADAL" clId="{CC020DD4-4232-4686-9FAE-4FA1894D50A3}" dt="2022-03-08T05:10:30.367" v="602" actId="1076"/>
          <ac:picMkLst>
            <pc:docMk/>
            <pc:sldMk cId="1110628467" sldId="305"/>
            <ac:picMk id="6" creationId="{A3F845D6-00FD-42DD-8162-BCC22988FC5C}"/>
          </ac:picMkLst>
        </pc:picChg>
        <pc:picChg chg="mod">
          <ac:chgData name="Deepika Chhabra" userId="3094c496-7e60-406e-b977-0c1cdc0944ed" providerId="ADAL" clId="{CC020DD4-4232-4686-9FAE-4FA1894D50A3}" dt="2022-03-08T05:10:16.749" v="601" actId="1076"/>
          <ac:picMkLst>
            <pc:docMk/>
            <pc:sldMk cId="1110628467" sldId="305"/>
            <ac:picMk id="11" creationId="{9C650519-9C0B-4E54-921D-BB1D64EEEF36}"/>
          </ac:picMkLst>
        </pc:picChg>
        <pc:picChg chg="del">
          <ac:chgData name="Deepika Chhabra" userId="3094c496-7e60-406e-b977-0c1cdc0944ed" providerId="ADAL" clId="{CC020DD4-4232-4686-9FAE-4FA1894D50A3}" dt="2022-03-08T00:22:25.340" v="324" actId="478"/>
          <ac:picMkLst>
            <pc:docMk/>
            <pc:sldMk cId="1110628467" sldId="305"/>
            <ac:picMk id="13" creationId="{3CD284CF-CDA6-4B25-9FDC-1AE874DBB851}"/>
          </ac:picMkLst>
        </pc:picChg>
        <pc:picChg chg="mod">
          <ac:chgData name="Deepika Chhabra" userId="3094c496-7e60-406e-b977-0c1cdc0944ed" providerId="ADAL" clId="{CC020DD4-4232-4686-9FAE-4FA1894D50A3}" dt="2022-03-08T05:09:43.457" v="598" actId="1076"/>
          <ac:picMkLst>
            <pc:docMk/>
            <pc:sldMk cId="1110628467" sldId="305"/>
            <ac:picMk id="15" creationId="{B0D3A12E-47F9-4225-9DAD-6AAD1900EBBF}"/>
          </ac:picMkLst>
        </pc:picChg>
      </pc:sldChg>
      <pc:sldChg chg="modSp mod">
        <pc:chgData name="Deepika Chhabra" userId="3094c496-7e60-406e-b977-0c1cdc0944ed" providerId="ADAL" clId="{CC020DD4-4232-4686-9FAE-4FA1894D50A3}" dt="2022-03-08T05:07:17.864" v="593" actId="14100"/>
        <pc:sldMkLst>
          <pc:docMk/>
          <pc:sldMk cId="2811203391" sldId="308"/>
        </pc:sldMkLst>
        <pc:picChg chg="mod">
          <ac:chgData name="Deepika Chhabra" userId="3094c496-7e60-406e-b977-0c1cdc0944ed" providerId="ADAL" clId="{CC020DD4-4232-4686-9FAE-4FA1894D50A3}" dt="2022-03-08T05:07:17.864" v="593" actId="14100"/>
          <ac:picMkLst>
            <pc:docMk/>
            <pc:sldMk cId="2811203391" sldId="308"/>
            <ac:picMk id="14" creationId="{688F0FED-7638-46EA-811B-109FB8ECAB6E}"/>
          </ac:picMkLst>
        </pc:picChg>
      </pc:sldChg>
      <pc:sldChg chg="modSp mod">
        <pc:chgData name="Deepika Chhabra" userId="3094c496-7e60-406e-b977-0c1cdc0944ed" providerId="ADAL" clId="{CC020DD4-4232-4686-9FAE-4FA1894D50A3}" dt="2022-03-08T00:39:24.958" v="393" actId="20577"/>
        <pc:sldMkLst>
          <pc:docMk/>
          <pc:sldMk cId="859931617" sldId="311"/>
        </pc:sldMkLst>
        <pc:spChg chg="mod">
          <ac:chgData name="Deepika Chhabra" userId="3094c496-7e60-406e-b977-0c1cdc0944ed" providerId="ADAL" clId="{CC020DD4-4232-4686-9FAE-4FA1894D50A3}" dt="2022-03-08T00:39:24.958" v="393" actId="20577"/>
          <ac:spMkLst>
            <pc:docMk/>
            <pc:sldMk cId="859931617" sldId="311"/>
            <ac:spMk id="33" creationId="{BA5873A4-DEF5-4EA2-ABC8-C957D0DB4A0B}"/>
          </ac:spMkLst>
        </pc:spChg>
      </pc:sldChg>
      <pc:sldChg chg="ord">
        <pc:chgData name="Deepika Chhabra" userId="3094c496-7e60-406e-b977-0c1cdc0944ed" providerId="ADAL" clId="{CC020DD4-4232-4686-9FAE-4FA1894D50A3}" dt="2022-03-02T20:15:00.104" v="2"/>
        <pc:sldMkLst>
          <pc:docMk/>
          <pc:sldMk cId="946812852" sldId="313"/>
        </pc:sldMkLst>
      </pc:sldChg>
      <pc:sldChg chg="modSp mod">
        <pc:chgData name="Deepika Chhabra" userId="3094c496-7e60-406e-b977-0c1cdc0944ed" providerId="ADAL" clId="{CC020DD4-4232-4686-9FAE-4FA1894D50A3}" dt="2022-03-08T05:02:54.126" v="531" actId="1076"/>
        <pc:sldMkLst>
          <pc:docMk/>
          <pc:sldMk cId="2697625551" sldId="315"/>
        </pc:sldMkLst>
        <pc:picChg chg="mod">
          <ac:chgData name="Deepika Chhabra" userId="3094c496-7e60-406e-b977-0c1cdc0944ed" providerId="ADAL" clId="{CC020DD4-4232-4686-9FAE-4FA1894D50A3}" dt="2022-03-08T05:02:54.126" v="531" actId="1076"/>
          <ac:picMkLst>
            <pc:docMk/>
            <pc:sldMk cId="2697625551" sldId="315"/>
            <ac:picMk id="6" creationId="{CAEE60FD-6D31-4C05-A7DD-EAADD17A0304}"/>
          </ac:picMkLst>
        </pc:picChg>
      </pc:sldChg>
      <pc:sldChg chg="addSp delSp modSp add mod">
        <pc:chgData name="Deepika Chhabra" userId="3094c496-7e60-406e-b977-0c1cdc0944ed" providerId="ADAL" clId="{CC020DD4-4232-4686-9FAE-4FA1894D50A3}" dt="2022-03-07T04:42:45.047" v="303" actId="14100"/>
        <pc:sldMkLst>
          <pc:docMk/>
          <pc:sldMk cId="2626669375" sldId="4692"/>
        </pc:sldMkLst>
        <pc:spChg chg="mod">
          <ac:chgData name="Deepika Chhabra" userId="3094c496-7e60-406e-b977-0c1cdc0944ed" providerId="ADAL" clId="{CC020DD4-4232-4686-9FAE-4FA1894D50A3}" dt="2022-03-07T04:34:58.226" v="166" actId="20577"/>
          <ac:spMkLst>
            <pc:docMk/>
            <pc:sldMk cId="2626669375" sldId="4692"/>
            <ac:spMk id="10" creationId="{13C9758C-9DCD-43AE-9467-1BD560139C15}"/>
          </ac:spMkLst>
        </pc:spChg>
        <pc:spChg chg="add del">
          <ac:chgData name="Deepika Chhabra" userId="3094c496-7e60-406e-b977-0c1cdc0944ed" providerId="ADAL" clId="{CC020DD4-4232-4686-9FAE-4FA1894D50A3}" dt="2022-03-07T04:35:12.121" v="171" actId="22"/>
          <ac:spMkLst>
            <pc:docMk/>
            <pc:sldMk cId="2626669375" sldId="4692"/>
            <ac:spMk id="11" creationId="{29531889-7134-49EF-BDD7-114438FA6523}"/>
          </ac:spMkLst>
        </pc:spChg>
        <pc:spChg chg="add mod">
          <ac:chgData name="Deepika Chhabra" userId="3094c496-7e60-406e-b977-0c1cdc0944ed" providerId="ADAL" clId="{CC020DD4-4232-4686-9FAE-4FA1894D50A3}" dt="2022-03-07T04:42:30.544" v="299" actId="1076"/>
          <ac:spMkLst>
            <pc:docMk/>
            <pc:sldMk cId="2626669375" sldId="4692"/>
            <ac:spMk id="15" creationId="{49775B7E-DB50-4FE5-81F2-27A27EF39CEA}"/>
          </ac:spMkLst>
        </pc:spChg>
        <pc:spChg chg="add mod">
          <ac:chgData name="Deepika Chhabra" userId="3094c496-7e60-406e-b977-0c1cdc0944ed" providerId="ADAL" clId="{CC020DD4-4232-4686-9FAE-4FA1894D50A3}" dt="2022-03-07T04:42:26.702" v="298" actId="1076"/>
          <ac:spMkLst>
            <pc:docMk/>
            <pc:sldMk cId="2626669375" sldId="4692"/>
            <ac:spMk id="17" creationId="{8161B773-64F7-473A-9F59-36A10BD9FF6E}"/>
          </ac:spMkLst>
        </pc:spChg>
        <pc:spChg chg="del mod">
          <ac:chgData name="Deepika Chhabra" userId="3094c496-7e60-406e-b977-0c1cdc0944ed" providerId="ADAL" clId="{CC020DD4-4232-4686-9FAE-4FA1894D50A3}" dt="2022-03-07T04:35:00.979" v="167" actId="478"/>
          <ac:spMkLst>
            <pc:docMk/>
            <pc:sldMk cId="2626669375" sldId="4692"/>
            <ac:spMk id="27" creationId="{C14085C7-6AF6-4421-85DE-BDCE61264607}"/>
          </ac:spMkLst>
        </pc:spChg>
        <pc:grpChg chg="del">
          <ac:chgData name="Deepika Chhabra" userId="3094c496-7e60-406e-b977-0c1cdc0944ed" providerId="ADAL" clId="{CC020DD4-4232-4686-9FAE-4FA1894D50A3}" dt="2022-03-07T04:37:25.775" v="252" actId="478"/>
          <ac:grpSpMkLst>
            <pc:docMk/>
            <pc:sldMk cId="2626669375" sldId="4692"/>
            <ac:grpSpMk id="29" creationId="{03F86AF7-93A4-45A4-B5FE-EE7222F7BEB2}"/>
          </ac:grpSpMkLst>
        </pc:grpChg>
        <pc:graphicFrameChg chg="add mod modGraphic">
          <ac:chgData name="Deepika Chhabra" userId="3094c496-7e60-406e-b977-0c1cdc0944ed" providerId="ADAL" clId="{CC020DD4-4232-4686-9FAE-4FA1894D50A3}" dt="2022-03-07T04:42:45.047" v="303" actId="14100"/>
          <ac:graphicFrameMkLst>
            <pc:docMk/>
            <pc:sldMk cId="2626669375" sldId="4692"/>
            <ac:graphicFrameMk id="12" creationId="{4F3B2AA7-C3AA-4AF0-B3B1-ED499A7F4F93}"/>
          </ac:graphicFrameMkLst>
        </pc:graphicFrameChg>
        <pc:picChg chg="add del mod">
          <ac:chgData name="Deepika Chhabra" userId="3094c496-7e60-406e-b977-0c1cdc0944ed" providerId="ADAL" clId="{CC020DD4-4232-4686-9FAE-4FA1894D50A3}" dt="2022-03-07T04:34:48.435" v="129" actId="478"/>
          <ac:picMkLst>
            <pc:docMk/>
            <pc:sldMk cId="2626669375" sldId="4692"/>
            <ac:picMk id="3" creationId="{E7056AC7-F544-4EAF-BBD4-519F94AA7481}"/>
          </ac:picMkLst>
        </pc:picChg>
        <pc:picChg chg="add mod">
          <ac:chgData name="Deepika Chhabra" userId="3094c496-7e60-406e-b977-0c1cdc0944ed" providerId="ADAL" clId="{CC020DD4-4232-4686-9FAE-4FA1894D50A3}" dt="2022-03-07T04:42:33.971" v="300" actId="1076"/>
          <ac:picMkLst>
            <pc:docMk/>
            <pc:sldMk cId="2626669375" sldId="4692"/>
            <ac:picMk id="13" creationId="{11EE2951-F19D-4EE7-9CDA-118B7EF6DAD0}"/>
          </ac:picMkLst>
        </pc:picChg>
        <pc:picChg chg="del">
          <ac:chgData name="Deepika Chhabra" userId="3094c496-7e60-406e-b977-0c1cdc0944ed" providerId="ADAL" clId="{CC020DD4-4232-4686-9FAE-4FA1894D50A3}" dt="2022-03-07T04:31:32.534" v="21" actId="478"/>
          <ac:picMkLst>
            <pc:docMk/>
            <pc:sldMk cId="2626669375" sldId="4692"/>
            <ac:picMk id="26" creationId="{524CD2B4-211F-4C30-8A41-2F7D5DF168CF}"/>
          </ac:picMkLst>
        </pc:picChg>
      </pc:sldChg>
      <pc:sldChg chg="add del">
        <pc:chgData name="Deepika Chhabra" userId="3094c496-7e60-406e-b977-0c1cdc0944ed" providerId="ADAL" clId="{CC020DD4-4232-4686-9FAE-4FA1894D50A3}" dt="2022-03-07T18:39:50.509" v="305" actId="2696"/>
        <pc:sldMkLst>
          <pc:docMk/>
          <pc:sldMk cId="360994149" sldId="4693"/>
        </pc:sldMkLst>
      </pc:sldChg>
      <pc:sldChg chg="new add del">
        <pc:chgData name="Deepika Chhabra" userId="3094c496-7e60-406e-b977-0c1cdc0944ed" providerId="ADAL" clId="{CC020DD4-4232-4686-9FAE-4FA1894D50A3}" dt="2022-03-08T05:00:13.067" v="492" actId="680"/>
        <pc:sldMkLst>
          <pc:docMk/>
          <pc:sldMk cId="1466418328" sldId="4693"/>
        </pc:sldMkLst>
      </pc:sldChg>
      <pc:sldChg chg="add del">
        <pc:chgData name="Deepika Chhabra" userId="3094c496-7e60-406e-b977-0c1cdc0944ed" providerId="ADAL" clId="{CC020DD4-4232-4686-9FAE-4FA1894D50A3}" dt="2022-03-07T04:34:00.561" v="73" actId="47"/>
        <pc:sldMkLst>
          <pc:docMk/>
          <pc:sldMk cId="1669487545" sldId="4693"/>
        </pc:sldMkLst>
      </pc:sldChg>
      <pc:sldChg chg="modSp add del mod">
        <pc:chgData name="Deepika Chhabra" userId="3094c496-7e60-406e-b977-0c1cdc0944ed" providerId="ADAL" clId="{CC020DD4-4232-4686-9FAE-4FA1894D50A3}" dt="2022-03-07T04:39:33.265" v="269" actId="2696"/>
        <pc:sldMkLst>
          <pc:docMk/>
          <pc:sldMk cId="2599732755" sldId="5110"/>
        </pc:sldMkLst>
        <pc:spChg chg="mod">
          <ac:chgData name="Deepika Chhabra" userId="3094c496-7e60-406e-b977-0c1cdc0944ed" providerId="ADAL" clId="{CC020DD4-4232-4686-9FAE-4FA1894D50A3}" dt="2022-03-07T04:34:16.218" v="124" actId="20577"/>
          <ac:spMkLst>
            <pc:docMk/>
            <pc:sldMk cId="2599732755" sldId="5110"/>
            <ac:spMk id="5" creationId="{3DABA0EB-3BF3-CD4F-BB66-8923B6D5768D}"/>
          </ac:spMkLst>
        </pc:spChg>
        <pc:graphicFrameChg chg="modGraphic">
          <ac:chgData name="Deepika Chhabra" userId="3094c496-7e60-406e-b977-0c1cdc0944ed" providerId="ADAL" clId="{CC020DD4-4232-4686-9FAE-4FA1894D50A3}" dt="2022-03-07T04:36:19.563" v="210" actId="14734"/>
          <ac:graphicFrameMkLst>
            <pc:docMk/>
            <pc:sldMk cId="2599732755" sldId="5110"/>
            <ac:graphicFrameMk id="7" creationId="{967CD05D-27D8-D145-B063-33FD9FB43E86}"/>
          </ac:graphicFrameMkLst>
        </pc:graphicFrameChg>
      </pc:sldChg>
      <pc:sldChg chg="add del">
        <pc:chgData name="Deepika Chhabra" userId="3094c496-7e60-406e-b977-0c1cdc0944ed" providerId="ADAL" clId="{CC020DD4-4232-4686-9FAE-4FA1894D50A3}" dt="2022-03-07T04:39:30.807" v="268" actId="2696"/>
        <pc:sldMkLst>
          <pc:docMk/>
          <pc:sldMk cId="1558949439" sldId="5111"/>
        </pc:sldMkLst>
      </pc:sldChg>
      <pc:sldChg chg="add del">
        <pc:chgData name="Deepika Chhabra" userId="3094c496-7e60-406e-b977-0c1cdc0944ed" providerId="ADAL" clId="{CC020DD4-4232-4686-9FAE-4FA1894D50A3}" dt="2022-03-07T04:35:07.577" v="169"/>
        <pc:sldMkLst>
          <pc:docMk/>
          <pc:sldMk cId="319733518" sldId="5112"/>
        </pc:sldMkLst>
      </pc:sldChg>
    </pc:docChg>
  </pc:docChgLst>
  <pc:docChgLst>
    <pc:chgData name="Deepika Chhabra" userId="3094c496-7e60-406e-b977-0c1cdc0944ed" providerId="ADAL" clId="{D9239901-5BE8-4373-9C3E-410C3332621F}"/>
    <pc:docChg chg="undo custSel addSld delSld modSld modSection">
      <pc:chgData name="Deepika Chhabra" userId="3094c496-7e60-406e-b977-0c1cdc0944ed" providerId="ADAL" clId="{D9239901-5BE8-4373-9C3E-410C3332621F}" dt="2022-03-01T03:17:18.629" v="479" actId="2711"/>
      <pc:docMkLst>
        <pc:docMk/>
      </pc:docMkLst>
      <pc:sldChg chg="modSp mod">
        <pc:chgData name="Deepika Chhabra" userId="3094c496-7e60-406e-b977-0c1cdc0944ed" providerId="ADAL" clId="{D9239901-5BE8-4373-9C3E-410C3332621F}" dt="2022-03-01T03:17:18.629" v="479" actId="2711"/>
        <pc:sldMkLst>
          <pc:docMk/>
          <pc:sldMk cId="36070643" sldId="260"/>
        </pc:sldMkLst>
        <pc:spChg chg="mod">
          <ac:chgData name="Deepika Chhabra" userId="3094c496-7e60-406e-b977-0c1cdc0944ed" providerId="ADAL" clId="{D9239901-5BE8-4373-9C3E-410C3332621F}" dt="2022-03-01T03:17:18.629" v="479" actId="2711"/>
          <ac:spMkLst>
            <pc:docMk/>
            <pc:sldMk cId="36070643" sldId="260"/>
            <ac:spMk id="38" creationId="{C6530397-064C-42E8-85B7-C5F23664C186}"/>
          </ac:spMkLst>
        </pc:spChg>
        <pc:spChg chg="mod">
          <ac:chgData name="Deepika Chhabra" userId="3094c496-7e60-406e-b977-0c1cdc0944ed" providerId="ADAL" clId="{D9239901-5BE8-4373-9C3E-410C3332621F}" dt="2022-03-01T03:12:12.540" v="395" actId="20577"/>
          <ac:spMkLst>
            <pc:docMk/>
            <pc:sldMk cId="36070643" sldId="260"/>
            <ac:spMk id="43" creationId="{58F20253-7E07-4791-BDA3-684D10D925AF}"/>
          </ac:spMkLst>
        </pc:spChg>
        <pc:picChg chg="mod">
          <ac:chgData name="Deepika Chhabra" userId="3094c496-7e60-406e-b977-0c1cdc0944ed" providerId="ADAL" clId="{D9239901-5BE8-4373-9C3E-410C3332621F}" dt="2022-03-01T03:12:28.842" v="399" actId="1076"/>
          <ac:picMkLst>
            <pc:docMk/>
            <pc:sldMk cId="36070643" sldId="260"/>
            <ac:picMk id="39" creationId="{8A29D9F4-0FF9-4D02-A324-DA3FE4F91DC3}"/>
          </ac:picMkLst>
        </pc:picChg>
        <pc:picChg chg="mod">
          <ac:chgData name="Deepika Chhabra" userId="3094c496-7e60-406e-b977-0c1cdc0944ed" providerId="ADAL" clId="{D9239901-5BE8-4373-9C3E-410C3332621F}" dt="2022-03-01T03:12:26.390" v="398" actId="1076"/>
          <ac:picMkLst>
            <pc:docMk/>
            <pc:sldMk cId="36070643" sldId="260"/>
            <ac:picMk id="40" creationId="{B1C5D19F-7117-4A96-9480-8E2475588E10}"/>
          </ac:picMkLst>
        </pc:picChg>
      </pc:sldChg>
      <pc:sldChg chg="modSp mod">
        <pc:chgData name="Deepika Chhabra" userId="3094c496-7e60-406e-b977-0c1cdc0944ed" providerId="ADAL" clId="{D9239901-5BE8-4373-9C3E-410C3332621F}" dt="2022-03-01T02:52:55.327" v="9" actId="1076"/>
        <pc:sldMkLst>
          <pc:docMk/>
          <pc:sldMk cId="4183498070" sldId="275"/>
        </pc:sldMkLst>
        <pc:spChg chg="mod">
          <ac:chgData name="Deepika Chhabra" userId="3094c496-7e60-406e-b977-0c1cdc0944ed" providerId="ADAL" clId="{D9239901-5BE8-4373-9C3E-410C3332621F}" dt="2022-03-01T02:52:55.327" v="9" actId="1076"/>
          <ac:spMkLst>
            <pc:docMk/>
            <pc:sldMk cId="4183498070" sldId="275"/>
            <ac:spMk id="4" creationId="{238A52C6-DF14-6143-A314-1CA06F4457F7}"/>
          </ac:spMkLst>
        </pc:spChg>
      </pc:sldChg>
      <pc:sldChg chg="modSp mod">
        <pc:chgData name="Deepika Chhabra" userId="3094c496-7e60-406e-b977-0c1cdc0944ed" providerId="ADAL" clId="{D9239901-5BE8-4373-9C3E-410C3332621F}" dt="2022-03-01T02:53:38.600" v="24" actId="20577"/>
        <pc:sldMkLst>
          <pc:docMk/>
          <pc:sldMk cId="3766045205" sldId="279"/>
        </pc:sldMkLst>
        <pc:spChg chg="mod">
          <ac:chgData name="Deepika Chhabra" userId="3094c496-7e60-406e-b977-0c1cdc0944ed" providerId="ADAL" clId="{D9239901-5BE8-4373-9C3E-410C3332621F}" dt="2022-03-01T02:53:38.600" v="24" actId="20577"/>
          <ac:spMkLst>
            <pc:docMk/>
            <pc:sldMk cId="3766045205" sldId="279"/>
            <ac:spMk id="4" creationId="{C7D5A04D-F218-4316-881E-EDEBB5D1A810}"/>
          </ac:spMkLst>
        </pc:spChg>
      </pc:sldChg>
      <pc:sldChg chg="modSp mod">
        <pc:chgData name="Deepika Chhabra" userId="3094c496-7e60-406e-b977-0c1cdc0944ed" providerId="ADAL" clId="{D9239901-5BE8-4373-9C3E-410C3332621F}" dt="2022-03-01T03:00:40.332" v="223" actId="1076"/>
        <pc:sldMkLst>
          <pc:docMk/>
          <pc:sldMk cId="740349863" sldId="280"/>
        </pc:sldMkLst>
        <pc:spChg chg="mod">
          <ac:chgData name="Deepika Chhabra" userId="3094c496-7e60-406e-b977-0c1cdc0944ed" providerId="ADAL" clId="{D9239901-5BE8-4373-9C3E-410C3332621F}" dt="2022-03-01T03:00:30.753" v="218" actId="1076"/>
          <ac:spMkLst>
            <pc:docMk/>
            <pc:sldMk cId="740349863" sldId="280"/>
            <ac:spMk id="9" creationId="{FBE56A4D-ADBB-4F53-87C9-52C54EF540B5}"/>
          </ac:spMkLst>
        </pc:spChg>
        <pc:picChg chg="mod">
          <ac:chgData name="Deepika Chhabra" userId="3094c496-7e60-406e-b977-0c1cdc0944ed" providerId="ADAL" clId="{D9239901-5BE8-4373-9C3E-410C3332621F}" dt="2022-03-01T03:00:09.162" v="211" actId="1076"/>
          <ac:picMkLst>
            <pc:docMk/>
            <pc:sldMk cId="740349863" sldId="280"/>
            <ac:picMk id="7" creationId="{920AE893-D2C4-4496-B249-FAF1A197D00B}"/>
          </ac:picMkLst>
        </pc:picChg>
        <pc:picChg chg="mod">
          <ac:chgData name="Deepika Chhabra" userId="3094c496-7e60-406e-b977-0c1cdc0944ed" providerId="ADAL" clId="{D9239901-5BE8-4373-9C3E-410C3332621F}" dt="2022-03-01T03:00:35.503" v="221" actId="1076"/>
          <ac:picMkLst>
            <pc:docMk/>
            <pc:sldMk cId="740349863" sldId="280"/>
            <ac:picMk id="8" creationId="{3DCD7B90-1ACD-4D64-A20D-92C3916665CA}"/>
          </ac:picMkLst>
        </pc:picChg>
        <pc:picChg chg="mod">
          <ac:chgData name="Deepika Chhabra" userId="3094c496-7e60-406e-b977-0c1cdc0944ed" providerId="ADAL" clId="{D9239901-5BE8-4373-9C3E-410C3332621F}" dt="2022-03-01T03:00:09.625" v="212" actId="1076"/>
          <ac:picMkLst>
            <pc:docMk/>
            <pc:sldMk cId="740349863" sldId="280"/>
            <ac:picMk id="10" creationId="{0CC90805-E65A-447F-9EFC-3BB160CACD84}"/>
          </ac:picMkLst>
        </pc:picChg>
        <pc:picChg chg="mod">
          <ac:chgData name="Deepika Chhabra" userId="3094c496-7e60-406e-b977-0c1cdc0944ed" providerId="ADAL" clId="{D9239901-5BE8-4373-9C3E-410C3332621F}" dt="2022-03-01T03:00:40.332" v="223" actId="1076"/>
          <ac:picMkLst>
            <pc:docMk/>
            <pc:sldMk cId="740349863" sldId="280"/>
            <ac:picMk id="11" creationId="{9C650519-9C0B-4E54-921D-BB1D64EEEF36}"/>
          </ac:picMkLst>
        </pc:picChg>
        <pc:picChg chg="mod">
          <ac:chgData name="Deepika Chhabra" userId="3094c496-7e60-406e-b977-0c1cdc0944ed" providerId="ADAL" clId="{D9239901-5BE8-4373-9C3E-410C3332621F}" dt="2022-03-01T03:00:38.158" v="222" actId="1076"/>
          <ac:picMkLst>
            <pc:docMk/>
            <pc:sldMk cId="740349863" sldId="280"/>
            <ac:picMk id="12" creationId="{B77E494B-6F37-4025-AB8D-8BC5E55B9D3F}"/>
          </ac:picMkLst>
        </pc:picChg>
      </pc:sldChg>
      <pc:sldChg chg="modSp mod">
        <pc:chgData name="Deepika Chhabra" userId="3094c496-7e60-406e-b977-0c1cdc0944ed" providerId="ADAL" clId="{D9239901-5BE8-4373-9C3E-410C3332621F}" dt="2022-03-01T02:55:29.958" v="66" actId="1076"/>
        <pc:sldMkLst>
          <pc:docMk/>
          <pc:sldMk cId="3579136365" sldId="281"/>
        </pc:sldMkLst>
        <pc:spChg chg="mod">
          <ac:chgData name="Deepika Chhabra" userId="3094c496-7e60-406e-b977-0c1cdc0944ed" providerId="ADAL" clId="{D9239901-5BE8-4373-9C3E-410C3332621F}" dt="2022-03-01T02:55:29.958" v="66" actId="1076"/>
          <ac:spMkLst>
            <pc:docMk/>
            <pc:sldMk cId="3579136365" sldId="281"/>
            <ac:spMk id="5" creationId="{E086E63B-9E39-4981-BB93-11C790F4EBCC}"/>
          </ac:spMkLst>
        </pc:spChg>
      </pc:sldChg>
      <pc:sldChg chg="modSp mod">
        <pc:chgData name="Deepika Chhabra" userId="3094c496-7e60-406e-b977-0c1cdc0944ed" providerId="ADAL" clId="{D9239901-5BE8-4373-9C3E-410C3332621F}" dt="2022-03-01T02:56:08.253" v="98" actId="1076"/>
        <pc:sldMkLst>
          <pc:docMk/>
          <pc:sldMk cId="1858387470" sldId="282"/>
        </pc:sldMkLst>
        <pc:spChg chg="mod">
          <ac:chgData name="Deepika Chhabra" userId="3094c496-7e60-406e-b977-0c1cdc0944ed" providerId="ADAL" clId="{D9239901-5BE8-4373-9C3E-410C3332621F}" dt="2022-03-01T02:55:59.373" v="84" actId="20577"/>
          <ac:spMkLst>
            <pc:docMk/>
            <pc:sldMk cId="1858387470" sldId="282"/>
            <ac:spMk id="5" creationId="{E086E63B-9E39-4981-BB93-11C790F4EBCC}"/>
          </ac:spMkLst>
        </pc:spChg>
        <pc:spChg chg="mod">
          <ac:chgData name="Deepika Chhabra" userId="3094c496-7e60-406e-b977-0c1cdc0944ed" providerId="ADAL" clId="{D9239901-5BE8-4373-9C3E-410C3332621F}" dt="2022-03-01T02:56:08.253" v="98" actId="1076"/>
          <ac:spMkLst>
            <pc:docMk/>
            <pc:sldMk cId="1858387470" sldId="282"/>
            <ac:spMk id="8" creationId="{21C53D0C-084D-4F98-A6D0-C273C7A12CC2}"/>
          </ac:spMkLst>
        </pc:spChg>
      </pc:sldChg>
      <pc:sldChg chg="modSp mod">
        <pc:chgData name="Deepika Chhabra" userId="3094c496-7e60-406e-b977-0c1cdc0944ed" providerId="ADAL" clId="{D9239901-5BE8-4373-9C3E-410C3332621F}" dt="2022-03-01T02:55:46.101" v="80" actId="20577"/>
        <pc:sldMkLst>
          <pc:docMk/>
          <pc:sldMk cId="1712378636" sldId="284"/>
        </pc:sldMkLst>
        <pc:spChg chg="mod">
          <ac:chgData name="Deepika Chhabra" userId="3094c496-7e60-406e-b977-0c1cdc0944ed" providerId="ADAL" clId="{D9239901-5BE8-4373-9C3E-410C3332621F}" dt="2022-03-01T02:55:46.101" v="80" actId="20577"/>
          <ac:spMkLst>
            <pc:docMk/>
            <pc:sldMk cId="1712378636" sldId="284"/>
            <ac:spMk id="5" creationId="{E086E63B-9E39-4981-BB93-11C790F4EBCC}"/>
          </ac:spMkLst>
        </pc:spChg>
      </pc:sldChg>
      <pc:sldChg chg="modSp mod">
        <pc:chgData name="Deepika Chhabra" userId="3094c496-7e60-406e-b977-0c1cdc0944ed" providerId="ADAL" clId="{D9239901-5BE8-4373-9C3E-410C3332621F}" dt="2022-03-01T02:56:57.895" v="113" actId="20577"/>
        <pc:sldMkLst>
          <pc:docMk/>
          <pc:sldMk cId="1429202746" sldId="285"/>
        </pc:sldMkLst>
        <pc:spChg chg="mod">
          <ac:chgData name="Deepika Chhabra" userId="3094c496-7e60-406e-b977-0c1cdc0944ed" providerId="ADAL" clId="{D9239901-5BE8-4373-9C3E-410C3332621F}" dt="2022-03-01T02:56:57.895" v="113" actId="20577"/>
          <ac:spMkLst>
            <pc:docMk/>
            <pc:sldMk cId="1429202746" sldId="285"/>
            <ac:spMk id="7" creationId="{0F1A4667-61F2-4FB8-B364-E841A342AE23}"/>
          </ac:spMkLst>
        </pc:spChg>
        <pc:spChg chg="mod">
          <ac:chgData name="Deepika Chhabra" userId="3094c496-7e60-406e-b977-0c1cdc0944ed" providerId="ADAL" clId="{D9239901-5BE8-4373-9C3E-410C3332621F}" dt="2022-03-01T02:56:43.064" v="110" actId="20577"/>
          <ac:spMkLst>
            <pc:docMk/>
            <pc:sldMk cId="1429202746" sldId="285"/>
            <ac:spMk id="8" creationId="{577E06DC-1069-4AFB-B921-DCE4592315C6}"/>
          </ac:spMkLst>
        </pc:spChg>
        <pc:spChg chg="mod">
          <ac:chgData name="Deepika Chhabra" userId="3094c496-7e60-406e-b977-0c1cdc0944ed" providerId="ADAL" clId="{D9239901-5BE8-4373-9C3E-410C3332621F}" dt="2022-03-01T02:56:53.190" v="111" actId="6549"/>
          <ac:spMkLst>
            <pc:docMk/>
            <pc:sldMk cId="1429202746" sldId="285"/>
            <ac:spMk id="12" creationId="{5109388E-413A-4786-9A91-23CD5827DFC9}"/>
          </ac:spMkLst>
        </pc:spChg>
      </pc:sldChg>
      <pc:sldChg chg="modSp mod">
        <pc:chgData name="Deepika Chhabra" userId="3094c496-7e60-406e-b977-0c1cdc0944ed" providerId="ADAL" clId="{D9239901-5BE8-4373-9C3E-410C3332621F}" dt="2022-03-01T03:12:49.988" v="408" actId="20577"/>
        <pc:sldMkLst>
          <pc:docMk/>
          <pc:sldMk cId="19927262" sldId="294"/>
        </pc:sldMkLst>
        <pc:spChg chg="mod">
          <ac:chgData name="Deepika Chhabra" userId="3094c496-7e60-406e-b977-0c1cdc0944ed" providerId="ADAL" clId="{D9239901-5BE8-4373-9C3E-410C3332621F}" dt="2022-03-01T03:12:49.988" v="408" actId="20577"/>
          <ac:spMkLst>
            <pc:docMk/>
            <pc:sldMk cId="19927262" sldId="294"/>
            <ac:spMk id="31" creationId="{2BDC7A49-1B18-431F-B364-9748D47CE40B}"/>
          </ac:spMkLst>
        </pc:spChg>
      </pc:sldChg>
      <pc:sldChg chg="addSp delSp modSp mod">
        <pc:chgData name="Deepika Chhabra" userId="3094c496-7e60-406e-b977-0c1cdc0944ed" providerId="ADAL" clId="{D9239901-5BE8-4373-9C3E-410C3332621F}" dt="2022-03-01T03:14:40.485" v="438" actId="113"/>
        <pc:sldMkLst>
          <pc:docMk/>
          <pc:sldMk cId="2384434304" sldId="295"/>
        </pc:sldMkLst>
        <pc:spChg chg="mod">
          <ac:chgData name="Deepika Chhabra" userId="3094c496-7e60-406e-b977-0c1cdc0944ed" providerId="ADAL" clId="{D9239901-5BE8-4373-9C3E-410C3332621F}" dt="2022-03-01T03:14:40.485" v="438" actId="113"/>
          <ac:spMkLst>
            <pc:docMk/>
            <pc:sldMk cId="2384434304" sldId="295"/>
            <ac:spMk id="2" creationId="{F6754D85-66D2-B045-8CAE-1E34EBB338D7}"/>
          </ac:spMkLst>
        </pc:spChg>
        <pc:spChg chg="add del mod">
          <ac:chgData name="Deepika Chhabra" userId="3094c496-7e60-406e-b977-0c1cdc0944ed" providerId="ADAL" clId="{D9239901-5BE8-4373-9C3E-410C3332621F}" dt="2022-03-01T03:14:38.356" v="436" actId="22"/>
          <ac:spMkLst>
            <pc:docMk/>
            <pc:sldMk cId="2384434304" sldId="295"/>
            <ac:spMk id="4" creationId="{2308261C-A430-4DBD-9D1A-86F33897716E}"/>
          </ac:spMkLst>
        </pc:spChg>
      </pc:sldChg>
      <pc:sldChg chg="modSp mod">
        <pc:chgData name="Deepika Chhabra" userId="3094c496-7e60-406e-b977-0c1cdc0944ed" providerId="ADAL" clId="{D9239901-5BE8-4373-9C3E-410C3332621F}" dt="2022-03-01T02:57:29.723" v="123" actId="20577"/>
        <pc:sldMkLst>
          <pc:docMk/>
          <pc:sldMk cId="3053152637" sldId="301"/>
        </pc:sldMkLst>
        <pc:spChg chg="mod">
          <ac:chgData name="Deepika Chhabra" userId="3094c496-7e60-406e-b977-0c1cdc0944ed" providerId="ADAL" clId="{D9239901-5BE8-4373-9C3E-410C3332621F}" dt="2022-03-01T02:57:29.723" v="123" actId="20577"/>
          <ac:spMkLst>
            <pc:docMk/>
            <pc:sldMk cId="3053152637" sldId="301"/>
            <ac:spMk id="16" creationId="{57F73C86-83C4-4E1C-90CE-2DD55E99D4E5}"/>
          </ac:spMkLst>
        </pc:spChg>
      </pc:sldChg>
      <pc:sldChg chg="modSp mod">
        <pc:chgData name="Deepika Chhabra" userId="3094c496-7e60-406e-b977-0c1cdc0944ed" providerId="ADAL" clId="{D9239901-5BE8-4373-9C3E-410C3332621F}" dt="2022-03-01T02:54:15.998" v="32" actId="20577"/>
        <pc:sldMkLst>
          <pc:docMk/>
          <pc:sldMk cId="2748587443" sldId="302"/>
        </pc:sldMkLst>
        <pc:spChg chg="mod">
          <ac:chgData name="Deepika Chhabra" userId="3094c496-7e60-406e-b977-0c1cdc0944ed" providerId="ADAL" clId="{D9239901-5BE8-4373-9C3E-410C3332621F}" dt="2022-03-01T02:54:15.998" v="32" actId="20577"/>
          <ac:spMkLst>
            <pc:docMk/>
            <pc:sldMk cId="2748587443" sldId="302"/>
            <ac:spMk id="8" creationId="{21C53D0C-084D-4F98-A6D0-C273C7A12CC2}"/>
          </ac:spMkLst>
        </pc:spChg>
      </pc:sldChg>
      <pc:sldChg chg="modSp mod">
        <pc:chgData name="Deepika Chhabra" userId="3094c496-7e60-406e-b977-0c1cdc0944ed" providerId="ADAL" clId="{D9239901-5BE8-4373-9C3E-410C3332621F}" dt="2022-03-01T02:54:21.566" v="33" actId="20577"/>
        <pc:sldMkLst>
          <pc:docMk/>
          <pc:sldMk cId="1253741383" sldId="303"/>
        </pc:sldMkLst>
        <pc:spChg chg="mod">
          <ac:chgData name="Deepika Chhabra" userId="3094c496-7e60-406e-b977-0c1cdc0944ed" providerId="ADAL" clId="{D9239901-5BE8-4373-9C3E-410C3332621F}" dt="2022-03-01T02:54:21.566" v="33" actId="20577"/>
          <ac:spMkLst>
            <pc:docMk/>
            <pc:sldMk cId="1253741383" sldId="303"/>
            <ac:spMk id="8" creationId="{21C53D0C-084D-4F98-A6D0-C273C7A12CC2}"/>
          </ac:spMkLst>
        </pc:spChg>
      </pc:sldChg>
      <pc:sldChg chg="modSp mod">
        <pc:chgData name="Deepika Chhabra" userId="3094c496-7e60-406e-b977-0c1cdc0944ed" providerId="ADAL" clId="{D9239901-5BE8-4373-9C3E-410C3332621F}" dt="2022-03-01T02:55:11.893" v="51" actId="20577"/>
        <pc:sldMkLst>
          <pc:docMk/>
          <pc:sldMk cId="2637117711" sldId="304"/>
        </pc:sldMkLst>
        <pc:spChg chg="mod">
          <ac:chgData name="Deepika Chhabra" userId="3094c496-7e60-406e-b977-0c1cdc0944ed" providerId="ADAL" clId="{D9239901-5BE8-4373-9C3E-410C3332621F}" dt="2022-03-01T02:55:11.893" v="51" actId="20577"/>
          <ac:spMkLst>
            <pc:docMk/>
            <pc:sldMk cId="2637117711" sldId="304"/>
            <ac:spMk id="5" creationId="{E086E63B-9E39-4981-BB93-11C790F4EBCC}"/>
          </ac:spMkLst>
        </pc:spChg>
      </pc:sldChg>
      <pc:sldChg chg="modSp mod">
        <pc:chgData name="Deepika Chhabra" userId="3094c496-7e60-406e-b977-0c1cdc0944ed" providerId="ADAL" clId="{D9239901-5BE8-4373-9C3E-410C3332621F}" dt="2022-03-01T03:01:59.571" v="244" actId="20577"/>
        <pc:sldMkLst>
          <pc:docMk/>
          <pc:sldMk cId="1110628467" sldId="305"/>
        </pc:sldMkLst>
        <pc:spChg chg="mod">
          <ac:chgData name="Deepika Chhabra" userId="3094c496-7e60-406e-b977-0c1cdc0944ed" providerId="ADAL" clId="{D9239901-5BE8-4373-9C3E-410C3332621F}" dt="2022-03-01T03:00:58.723" v="225" actId="20577"/>
          <ac:spMkLst>
            <pc:docMk/>
            <pc:sldMk cId="1110628467" sldId="305"/>
            <ac:spMk id="2" creationId="{70839F3A-AE50-BB41-8FDD-BE733173FCB9}"/>
          </ac:spMkLst>
        </pc:spChg>
        <pc:spChg chg="mod">
          <ac:chgData name="Deepika Chhabra" userId="3094c496-7e60-406e-b977-0c1cdc0944ed" providerId="ADAL" clId="{D9239901-5BE8-4373-9C3E-410C3332621F}" dt="2022-03-01T03:01:59.571" v="244" actId="20577"/>
          <ac:spMkLst>
            <pc:docMk/>
            <pc:sldMk cId="1110628467" sldId="305"/>
            <ac:spMk id="9" creationId="{FBE56A4D-ADBB-4F53-87C9-52C54EF540B5}"/>
          </ac:spMkLst>
        </pc:spChg>
        <pc:picChg chg="mod">
          <ac:chgData name="Deepika Chhabra" userId="3094c496-7e60-406e-b977-0c1cdc0944ed" providerId="ADAL" clId="{D9239901-5BE8-4373-9C3E-410C3332621F}" dt="2022-03-01T03:01:54.729" v="242" actId="1076"/>
          <ac:picMkLst>
            <pc:docMk/>
            <pc:sldMk cId="1110628467" sldId="305"/>
            <ac:picMk id="11" creationId="{9C650519-9C0B-4E54-921D-BB1D64EEEF36}"/>
          </ac:picMkLst>
        </pc:picChg>
        <pc:picChg chg="mod">
          <ac:chgData name="Deepika Chhabra" userId="3094c496-7e60-406e-b977-0c1cdc0944ed" providerId="ADAL" clId="{D9239901-5BE8-4373-9C3E-410C3332621F}" dt="2022-03-01T03:01:39.625" v="228" actId="14100"/>
          <ac:picMkLst>
            <pc:docMk/>
            <pc:sldMk cId="1110628467" sldId="305"/>
            <ac:picMk id="13" creationId="{3CD284CF-CDA6-4B25-9FDC-1AE874DBB851}"/>
          </ac:picMkLst>
        </pc:picChg>
        <pc:picChg chg="mod">
          <ac:chgData name="Deepika Chhabra" userId="3094c496-7e60-406e-b977-0c1cdc0944ed" providerId="ADAL" clId="{D9239901-5BE8-4373-9C3E-410C3332621F}" dt="2022-03-01T03:01:56.323" v="243" actId="1076"/>
          <ac:picMkLst>
            <pc:docMk/>
            <pc:sldMk cId="1110628467" sldId="305"/>
            <ac:picMk id="15" creationId="{B0D3A12E-47F9-4225-9DAD-6AAD1900EBBF}"/>
          </ac:picMkLst>
        </pc:picChg>
      </pc:sldChg>
      <pc:sldChg chg="modSp mod">
        <pc:chgData name="Deepika Chhabra" userId="3094c496-7e60-406e-b977-0c1cdc0944ed" providerId="ADAL" clId="{D9239901-5BE8-4373-9C3E-410C3332621F}" dt="2022-03-01T03:03:02.487" v="254" actId="1076"/>
        <pc:sldMkLst>
          <pc:docMk/>
          <pc:sldMk cId="4164561560" sldId="306"/>
        </pc:sldMkLst>
        <pc:picChg chg="mod">
          <ac:chgData name="Deepika Chhabra" userId="3094c496-7e60-406e-b977-0c1cdc0944ed" providerId="ADAL" clId="{D9239901-5BE8-4373-9C3E-410C3332621F}" dt="2022-03-01T03:03:02.487" v="254" actId="1076"/>
          <ac:picMkLst>
            <pc:docMk/>
            <pc:sldMk cId="4164561560" sldId="306"/>
            <ac:picMk id="11" creationId="{9C650519-9C0B-4E54-921D-BB1D64EEEF36}"/>
          </ac:picMkLst>
        </pc:picChg>
        <pc:picChg chg="mod">
          <ac:chgData name="Deepika Chhabra" userId="3094c496-7e60-406e-b977-0c1cdc0944ed" providerId="ADAL" clId="{D9239901-5BE8-4373-9C3E-410C3332621F}" dt="2022-03-01T03:02:59.230" v="252" actId="1076"/>
          <ac:picMkLst>
            <pc:docMk/>
            <pc:sldMk cId="4164561560" sldId="306"/>
            <ac:picMk id="13" creationId="{4D79D01A-10FD-4F0F-927B-853DD601B796}"/>
          </ac:picMkLst>
        </pc:picChg>
        <pc:picChg chg="mod">
          <ac:chgData name="Deepika Chhabra" userId="3094c496-7e60-406e-b977-0c1cdc0944ed" providerId="ADAL" clId="{D9239901-5BE8-4373-9C3E-410C3332621F}" dt="2022-03-01T03:03:00.583" v="253" actId="1076"/>
          <ac:picMkLst>
            <pc:docMk/>
            <pc:sldMk cId="4164561560" sldId="306"/>
            <ac:picMk id="14" creationId="{E56CF17B-1292-4619-9D2F-556665E950A4}"/>
          </ac:picMkLst>
        </pc:picChg>
      </pc:sldChg>
      <pc:sldChg chg="modSp mod">
        <pc:chgData name="Deepika Chhabra" userId="3094c496-7e60-406e-b977-0c1cdc0944ed" providerId="ADAL" clId="{D9239901-5BE8-4373-9C3E-410C3332621F}" dt="2022-03-01T03:14:20.440" v="431" actId="20577"/>
        <pc:sldMkLst>
          <pc:docMk/>
          <pc:sldMk cId="2811203391" sldId="308"/>
        </pc:sldMkLst>
        <pc:spChg chg="mod">
          <ac:chgData name="Deepika Chhabra" userId="3094c496-7e60-406e-b977-0c1cdc0944ed" providerId="ADAL" clId="{D9239901-5BE8-4373-9C3E-410C3332621F}" dt="2022-03-01T03:14:20.440" v="431" actId="20577"/>
          <ac:spMkLst>
            <pc:docMk/>
            <pc:sldMk cId="2811203391" sldId="308"/>
            <ac:spMk id="30" creationId="{5515B24E-4EB6-4C1E-B020-4BF7BA7495D6}"/>
          </ac:spMkLst>
        </pc:spChg>
        <pc:spChg chg="mod">
          <ac:chgData name="Deepika Chhabra" userId="3094c496-7e60-406e-b977-0c1cdc0944ed" providerId="ADAL" clId="{D9239901-5BE8-4373-9C3E-410C3332621F}" dt="2022-03-01T03:13:19.195" v="421" actId="20577"/>
          <ac:spMkLst>
            <pc:docMk/>
            <pc:sldMk cId="2811203391" sldId="308"/>
            <ac:spMk id="31" creationId="{2BDC7A49-1B18-431F-B364-9748D47CE40B}"/>
          </ac:spMkLst>
        </pc:spChg>
      </pc:sldChg>
      <pc:sldChg chg="modSp mod">
        <pc:chgData name="Deepika Chhabra" userId="3094c496-7e60-406e-b977-0c1cdc0944ed" providerId="ADAL" clId="{D9239901-5BE8-4373-9C3E-410C3332621F}" dt="2022-03-01T03:14:08.254" v="429" actId="1076"/>
        <pc:sldMkLst>
          <pc:docMk/>
          <pc:sldMk cId="38051131" sldId="309"/>
        </pc:sldMkLst>
        <pc:spChg chg="mod">
          <ac:chgData name="Deepika Chhabra" userId="3094c496-7e60-406e-b977-0c1cdc0944ed" providerId="ADAL" clId="{D9239901-5BE8-4373-9C3E-410C3332621F}" dt="2022-03-01T03:14:08.254" v="429" actId="1076"/>
          <ac:spMkLst>
            <pc:docMk/>
            <pc:sldMk cId="38051131" sldId="309"/>
            <ac:spMk id="33" creationId="{BA5873A4-DEF5-4EA2-ABC8-C957D0DB4A0B}"/>
          </ac:spMkLst>
        </pc:spChg>
        <pc:picChg chg="mod">
          <ac:chgData name="Deepika Chhabra" userId="3094c496-7e60-406e-b977-0c1cdc0944ed" providerId="ADAL" clId="{D9239901-5BE8-4373-9C3E-410C3332621F}" dt="2022-03-01T03:14:01.498" v="428" actId="1076"/>
          <ac:picMkLst>
            <pc:docMk/>
            <pc:sldMk cId="38051131" sldId="309"/>
            <ac:picMk id="34" creationId="{DA4C2A0F-D272-4ECD-8A5B-7996A6B94822}"/>
          </ac:picMkLst>
        </pc:picChg>
        <pc:picChg chg="mod">
          <ac:chgData name="Deepika Chhabra" userId="3094c496-7e60-406e-b977-0c1cdc0944ed" providerId="ADAL" clId="{D9239901-5BE8-4373-9C3E-410C3332621F}" dt="2022-03-01T03:14:00.028" v="427" actId="1076"/>
          <ac:picMkLst>
            <pc:docMk/>
            <pc:sldMk cId="38051131" sldId="309"/>
            <ac:picMk id="35" creationId="{35B1DA8F-7292-4B62-B7DD-52F0A91CCF3D}"/>
          </ac:picMkLst>
        </pc:picChg>
        <pc:picChg chg="mod">
          <ac:chgData name="Deepika Chhabra" userId="3094c496-7e60-406e-b977-0c1cdc0944ed" providerId="ADAL" clId="{D9239901-5BE8-4373-9C3E-410C3332621F}" dt="2022-03-01T03:13:58.451" v="426" actId="1076"/>
          <ac:picMkLst>
            <pc:docMk/>
            <pc:sldMk cId="38051131" sldId="309"/>
            <ac:picMk id="36" creationId="{3B716C51-4A1E-4231-847C-2C6D7A0C20C5}"/>
          </ac:picMkLst>
        </pc:picChg>
      </pc:sldChg>
      <pc:sldChg chg="modSp mod">
        <pc:chgData name="Deepika Chhabra" userId="3094c496-7e60-406e-b977-0c1cdc0944ed" providerId="ADAL" clId="{D9239901-5BE8-4373-9C3E-410C3332621F}" dt="2022-03-01T03:03:49.537" v="277" actId="20577"/>
        <pc:sldMkLst>
          <pc:docMk/>
          <pc:sldMk cId="859931617" sldId="311"/>
        </pc:sldMkLst>
        <pc:spChg chg="mod">
          <ac:chgData name="Deepika Chhabra" userId="3094c496-7e60-406e-b977-0c1cdc0944ed" providerId="ADAL" clId="{D9239901-5BE8-4373-9C3E-410C3332621F}" dt="2022-03-01T03:03:49.537" v="277" actId="20577"/>
          <ac:spMkLst>
            <pc:docMk/>
            <pc:sldMk cId="859931617" sldId="311"/>
            <ac:spMk id="33" creationId="{BA5873A4-DEF5-4EA2-ABC8-C957D0DB4A0B}"/>
          </ac:spMkLst>
        </pc:spChg>
      </pc:sldChg>
      <pc:sldChg chg="modSp mod">
        <pc:chgData name="Deepika Chhabra" userId="3094c496-7e60-406e-b977-0c1cdc0944ed" providerId="ADAL" clId="{D9239901-5BE8-4373-9C3E-410C3332621F}" dt="2022-03-01T03:08:28.842" v="329" actId="20577"/>
        <pc:sldMkLst>
          <pc:docMk/>
          <pc:sldMk cId="1336018652" sldId="312"/>
        </pc:sldMkLst>
        <pc:spChg chg="mod">
          <ac:chgData name="Deepika Chhabra" userId="3094c496-7e60-406e-b977-0c1cdc0944ed" providerId="ADAL" clId="{D9239901-5BE8-4373-9C3E-410C3332621F}" dt="2022-03-01T03:08:28.842" v="329" actId="20577"/>
          <ac:spMkLst>
            <pc:docMk/>
            <pc:sldMk cId="1336018652" sldId="312"/>
            <ac:spMk id="4" creationId="{3F44A399-3EE0-4B62-A1C3-501617BFF766}"/>
          </ac:spMkLst>
        </pc:spChg>
      </pc:sldChg>
      <pc:sldChg chg="modSp mod">
        <pc:chgData name="Deepika Chhabra" userId="3094c496-7e60-406e-b977-0c1cdc0944ed" providerId="ADAL" clId="{D9239901-5BE8-4373-9C3E-410C3332621F}" dt="2022-03-01T03:02:37.133" v="249" actId="20577"/>
        <pc:sldMkLst>
          <pc:docMk/>
          <pc:sldMk cId="946812852" sldId="313"/>
        </pc:sldMkLst>
        <pc:spChg chg="mod">
          <ac:chgData name="Deepika Chhabra" userId="3094c496-7e60-406e-b977-0c1cdc0944ed" providerId="ADAL" clId="{D9239901-5BE8-4373-9C3E-410C3332621F}" dt="2022-03-01T03:02:37.133" v="249" actId="20577"/>
          <ac:spMkLst>
            <pc:docMk/>
            <pc:sldMk cId="946812852" sldId="313"/>
            <ac:spMk id="8" creationId="{21C53D0C-084D-4F98-A6D0-C273C7A12CC2}"/>
          </ac:spMkLst>
        </pc:spChg>
      </pc:sldChg>
      <pc:sldChg chg="modSp mod">
        <pc:chgData name="Deepika Chhabra" userId="3094c496-7e60-406e-b977-0c1cdc0944ed" providerId="ADAL" clId="{D9239901-5BE8-4373-9C3E-410C3332621F}" dt="2022-03-01T03:16:35.192" v="478" actId="1076"/>
        <pc:sldMkLst>
          <pc:docMk/>
          <pc:sldMk cId="1196226515" sldId="314"/>
        </pc:sldMkLst>
        <pc:spChg chg="mod">
          <ac:chgData name="Deepika Chhabra" userId="3094c496-7e60-406e-b977-0c1cdc0944ed" providerId="ADAL" clId="{D9239901-5BE8-4373-9C3E-410C3332621F}" dt="2022-03-01T03:16:27.391" v="477" actId="14100"/>
          <ac:spMkLst>
            <pc:docMk/>
            <pc:sldMk cId="1196226515" sldId="314"/>
            <ac:spMk id="9" creationId="{FBE56A4D-ADBB-4F53-87C9-52C54EF540B5}"/>
          </ac:spMkLst>
        </pc:spChg>
        <pc:picChg chg="mod">
          <ac:chgData name="Deepika Chhabra" userId="3094c496-7e60-406e-b977-0c1cdc0944ed" providerId="ADAL" clId="{D9239901-5BE8-4373-9C3E-410C3332621F}" dt="2022-03-01T03:16:35.192" v="478" actId="1076"/>
          <ac:picMkLst>
            <pc:docMk/>
            <pc:sldMk cId="1196226515" sldId="314"/>
            <ac:picMk id="13" creationId="{4D79D01A-10FD-4F0F-927B-853DD601B796}"/>
          </ac:picMkLst>
        </pc:picChg>
      </pc:sldChg>
      <pc:sldChg chg="modSp mod">
        <pc:chgData name="Deepika Chhabra" userId="3094c496-7e60-406e-b977-0c1cdc0944ed" providerId="ADAL" clId="{D9239901-5BE8-4373-9C3E-410C3332621F}" dt="2022-03-01T03:10:32.893" v="389" actId="20577"/>
        <pc:sldMkLst>
          <pc:docMk/>
          <pc:sldMk cId="2697625551" sldId="315"/>
        </pc:sldMkLst>
        <pc:spChg chg="mod">
          <ac:chgData name="Deepika Chhabra" userId="3094c496-7e60-406e-b977-0c1cdc0944ed" providerId="ADAL" clId="{D9239901-5BE8-4373-9C3E-410C3332621F}" dt="2022-03-01T03:10:32.893" v="389" actId="20577"/>
          <ac:spMkLst>
            <pc:docMk/>
            <pc:sldMk cId="2697625551" sldId="315"/>
            <ac:spMk id="4" creationId="{3F44A399-3EE0-4B62-A1C3-501617BFF766}"/>
          </ac:spMkLst>
        </pc:spChg>
      </pc:sldChg>
      <pc:sldChg chg="modSp mod">
        <pc:chgData name="Deepika Chhabra" userId="3094c496-7e60-406e-b977-0c1cdc0944ed" providerId="ADAL" clId="{D9239901-5BE8-4373-9C3E-410C3332621F}" dt="2022-03-01T03:15:14.260" v="460" actId="14861"/>
        <pc:sldMkLst>
          <pc:docMk/>
          <pc:sldMk cId="549787161" sldId="4691"/>
        </pc:sldMkLst>
        <pc:spChg chg="mod">
          <ac:chgData name="Deepika Chhabra" userId="3094c496-7e60-406e-b977-0c1cdc0944ed" providerId="ADAL" clId="{D9239901-5BE8-4373-9C3E-410C3332621F}" dt="2022-03-01T03:15:03.291" v="456" actId="1076"/>
          <ac:spMkLst>
            <pc:docMk/>
            <pc:sldMk cId="549787161" sldId="4691"/>
            <ac:spMk id="27" creationId="{C14085C7-6AF6-4421-85DE-BDCE61264607}"/>
          </ac:spMkLst>
        </pc:spChg>
        <pc:picChg chg="mod">
          <ac:chgData name="Deepika Chhabra" userId="3094c496-7e60-406e-b977-0c1cdc0944ed" providerId="ADAL" clId="{D9239901-5BE8-4373-9C3E-410C3332621F}" dt="2022-03-01T03:15:14.260" v="460" actId="14861"/>
          <ac:picMkLst>
            <pc:docMk/>
            <pc:sldMk cId="549787161" sldId="4691"/>
            <ac:picMk id="26" creationId="{524CD2B4-211F-4C30-8A41-2F7D5DF168CF}"/>
          </ac:picMkLst>
        </pc:picChg>
      </pc:sldChg>
      <pc:sldChg chg="addSp delSp modSp add del mod">
        <pc:chgData name="Deepika Chhabra" userId="3094c496-7e60-406e-b977-0c1cdc0944ed" providerId="ADAL" clId="{D9239901-5BE8-4373-9C3E-410C3332621F}" dt="2022-03-01T03:00:08.451" v="210" actId="2890"/>
        <pc:sldMkLst>
          <pc:docMk/>
          <pc:sldMk cId="3541081356" sldId="4692"/>
        </pc:sldMkLst>
        <pc:spChg chg="mod">
          <ac:chgData name="Deepika Chhabra" userId="3094c496-7e60-406e-b977-0c1cdc0944ed" providerId="ADAL" clId="{D9239901-5BE8-4373-9C3E-410C3332621F}" dt="2022-03-01T03:00:08.140" v="209" actId="20577"/>
          <ac:spMkLst>
            <pc:docMk/>
            <pc:sldMk cId="3541081356" sldId="4692"/>
            <ac:spMk id="9" creationId="{FBE56A4D-ADBB-4F53-87C9-52C54EF540B5}"/>
          </ac:spMkLst>
        </pc:spChg>
        <pc:picChg chg="add del">
          <ac:chgData name="Deepika Chhabra" userId="3094c496-7e60-406e-b977-0c1cdc0944ed" providerId="ADAL" clId="{D9239901-5BE8-4373-9C3E-410C3332621F}" dt="2022-03-01T03:00:07.774" v="208" actId="478"/>
          <ac:picMkLst>
            <pc:docMk/>
            <pc:sldMk cId="3541081356" sldId="4692"/>
            <ac:picMk id="8" creationId="{3DCD7B90-1ACD-4D64-A20D-92C3916665CA}"/>
          </ac:picMkLst>
        </pc:picChg>
        <pc:picChg chg="add del">
          <ac:chgData name="Deepika Chhabra" userId="3094c496-7e60-406e-b977-0c1cdc0944ed" providerId="ADAL" clId="{D9239901-5BE8-4373-9C3E-410C3332621F}" dt="2022-03-01T03:00:07.092" v="206" actId="478"/>
          <ac:picMkLst>
            <pc:docMk/>
            <pc:sldMk cId="3541081356" sldId="4692"/>
            <ac:picMk id="11" creationId="{9C650519-9C0B-4E54-921D-BB1D64EEEF36}"/>
          </ac:picMkLst>
        </pc:picChg>
        <pc:picChg chg="add del">
          <ac:chgData name="Deepika Chhabra" userId="3094c496-7e60-406e-b977-0c1cdc0944ed" providerId="ADAL" clId="{D9239901-5BE8-4373-9C3E-410C3332621F}" dt="2022-03-01T03:00:07.425" v="207" actId="478"/>
          <ac:picMkLst>
            <pc:docMk/>
            <pc:sldMk cId="3541081356" sldId="4692"/>
            <ac:picMk id="12" creationId="{B77E494B-6F37-4025-AB8D-8BC5E55B9D3F}"/>
          </ac:picMkLst>
        </pc:picChg>
      </pc:sldChg>
    </pc:docChg>
  </pc:docChgLst>
  <pc:docChgLst>
    <pc:chgData name="Deepika Chhabra" userId="3094c496-7e60-406e-b977-0c1cdc0944ed" providerId="ADAL" clId="{92E2CD67-6887-4BA3-B26F-08AA0B8ADB11}"/>
    <pc:docChg chg="undo custSel addSld delSld modSld sldOrd modSection">
      <pc:chgData name="Deepika Chhabra" userId="3094c496-7e60-406e-b977-0c1cdc0944ed" providerId="ADAL" clId="{92E2CD67-6887-4BA3-B26F-08AA0B8ADB11}" dt="2022-03-16T17:07:34.260" v="3813" actId="1076"/>
      <pc:docMkLst>
        <pc:docMk/>
      </pc:docMkLst>
      <pc:sldChg chg="modSp mod">
        <pc:chgData name="Deepika Chhabra" userId="3094c496-7e60-406e-b977-0c1cdc0944ed" providerId="ADAL" clId="{92E2CD67-6887-4BA3-B26F-08AA0B8ADB11}" dt="2022-03-14T18:43:45.083" v="25" actId="20577"/>
        <pc:sldMkLst>
          <pc:docMk/>
          <pc:sldMk cId="2244173795" sldId="257"/>
        </pc:sldMkLst>
        <pc:spChg chg="mod">
          <ac:chgData name="Deepika Chhabra" userId="3094c496-7e60-406e-b977-0c1cdc0944ed" providerId="ADAL" clId="{92E2CD67-6887-4BA3-B26F-08AA0B8ADB11}" dt="2022-03-14T18:43:45.083" v="25" actId="20577"/>
          <ac:spMkLst>
            <pc:docMk/>
            <pc:sldMk cId="2244173795" sldId="257"/>
            <ac:spMk id="4" creationId="{22AC2FD6-8AD1-F74E-AD1C-F7CAE9857B40}"/>
          </ac:spMkLst>
        </pc:spChg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36070643" sldId="260"/>
        </pc:sldMkLst>
      </pc:sldChg>
      <pc:sldChg chg="addSp delSp modSp mod">
        <pc:chgData name="Deepika Chhabra" userId="3094c496-7e60-406e-b977-0c1cdc0944ed" providerId="ADAL" clId="{92E2CD67-6887-4BA3-B26F-08AA0B8ADB11}" dt="2022-03-15T03:12:35.634" v="251" actId="20577"/>
        <pc:sldMkLst>
          <pc:docMk/>
          <pc:sldMk cId="4183498070" sldId="275"/>
        </pc:sldMkLst>
        <pc:spChg chg="mod">
          <ac:chgData name="Deepika Chhabra" userId="3094c496-7e60-406e-b977-0c1cdc0944ed" providerId="ADAL" clId="{92E2CD67-6887-4BA3-B26F-08AA0B8ADB11}" dt="2022-03-15T03:12:35.634" v="251" actId="20577"/>
          <ac:spMkLst>
            <pc:docMk/>
            <pc:sldMk cId="4183498070" sldId="275"/>
            <ac:spMk id="4" creationId="{238A52C6-DF14-6143-A314-1CA06F4457F7}"/>
          </ac:spMkLst>
        </pc:spChg>
        <pc:spChg chg="del">
          <ac:chgData name="Deepika Chhabra" userId="3094c496-7e60-406e-b977-0c1cdc0944ed" providerId="ADAL" clId="{92E2CD67-6887-4BA3-B26F-08AA0B8ADB11}" dt="2022-03-14T18:43:55.346" v="44" actId="478"/>
          <ac:spMkLst>
            <pc:docMk/>
            <pc:sldMk cId="4183498070" sldId="275"/>
            <ac:spMk id="5" creationId="{9F7ABF52-7F43-6A43-8C6B-B61DF5D7693C}"/>
          </ac:spMkLst>
        </pc:spChg>
        <pc:spChg chg="add del mod">
          <ac:chgData name="Deepika Chhabra" userId="3094c496-7e60-406e-b977-0c1cdc0944ed" providerId="ADAL" clId="{92E2CD67-6887-4BA3-B26F-08AA0B8ADB11}" dt="2022-03-14T18:43:57.675" v="45" actId="478"/>
          <ac:spMkLst>
            <pc:docMk/>
            <pc:sldMk cId="4183498070" sldId="275"/>
            <ac:spMk id="6" creationId="{B95DBC10-51D5-479F-A655-F22E7A322F5E}"/>
          </ac:spMkLst>
        </pc:spChg>
        <pc:spChg chg="mod">
          <ac:chgData name="Deepika Chhabra" userId="3094c496-7e60-406e-b977-0c1cdc0944ed" providerId="ADAL" clId="{92E2CD67-6887-4BA3-B26F-08AA0B8ADB11}" dt="2022-03-14T18:44:02.039" v="46" actId="1076"/>
          <ac:spMkLst>
            <pc:docMk/>
            <pc:sldMk cId="4183498070" sldId="275"/>
            <ac:spMk id="9" creationId="{21A09418-3A4D-4F03-B38A-3DFE5B4034B8}"/>
          </ac:spMkLst>
        </pc:spChg>
      </pc:sldChg>
      <pc:sldChg chg="modSp add del mod ord">
        <pc:chgData name="Deepika Chhabra" userId="3094c496-7e60-406e-b977-0c1cdc0944ed" providerId="ADAL" clId="{92E2CD67-6887-4BA3-B26F-08AA0B8ADB11}" dt="2022-03-15T19:20:02.379" v="3591" actId="20577"/>
        <pc:sldMkLst>
          <pc:docMk/>
          <pc:sldMk cId="3766045205" sldId="279"/>
        </pc:sldMkLst>
        <pc:spChg chg="mod">
          <ac:chgData name="Deepika Chhabra" userId="3094c496-7e60-406e-b977-0c1cdc0944ed" providerId="ADAL" clId="{92E2CD67-6887-4BA3-B26F-08AA0B8ADB11}" dt="2022-03-15T19:20:02.379" v="3591" actId="20577"/>
          <ac:spMkLst>
            <pc:docMk/>
            <pc:sldMk cId="3766045205" sldId="279"/>
            <ac:spMk id="4" creationId="{C7D5A04D-F218-4316-881E-EDEBB5D1A810}"/>
          </ac:spMkLst>
        </pc:spChg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740349863" sldId="280"/>
        </pc:sldMkLst>
      </pc:sldChg>
      <pc:sldChg chg="del">
        <pc:chgData name="Deepika Chhabra" userId="3094c496-7e60-406e-b977-0c1cdc0944ed" providerId="ADAL" clId="{92E2CD67-6887-4BA3-B26F-08AA0B8ADB11}" dt="2022-03-14T19:18:03.022" v="240" actId="47"/>
        <pc:sldMkLst>
          <pc:docMk/>
          <pc:sldMk cId="3579136365" sldId="281"/>
        </pc:sldMkLst>
      </pc:sldChg>
      <pc:sldChg chg="del">
        <pc:chgData name="Deepika Chhabra" userId="3094c496-7e60-406e-b977-0c1cdc0944ed" providerId="ADAL" clId="{92E2CD67-6887-4BA3-B26F-08AA0B8ADB11}" dt="2022-03-14T19:18:03.022" v="240" actId="47"/>
        <pc:sldMkLst>
          <pc:docMk/>
          <pc:sldMk cId="1858387470" sldId="282"/>
        </pc:sldMkLst>
      </pc:sldChg>
      <pc:sldChg chg="del">
        <pc:chgData name="Deepika Chhabra" userId="3094c496-7e60-406e-b977-0c1cdc0944ed" providerId="ADAL" clId="{92E2CD67-6887-4BA3-B26F-08AA0B8ADB11}" dt="2022-03-14T19:18:03.022" v="240" actId="47"/>
        <pc:sldMkLst>
          <pc:docMk/>
          <pc:sldMk cId="1712378636" sldId="284"/>
        </pc:sldMkLst>
      </pc:sldChg>
      <pc:sldChg chg="addSp delSp modSp add del mod">
        <pc:chgData name="Deepika Chhabra" userId="3094c496-7e60-406e-b977-0c1cdc0944ed" providerId="ADAL" clId="{92E2CD67-6887-4BA3-B26F-08AA0B8ADB11}" dt="2022-03-15T05:10:52.742" v="3582" actId="255"/>
        <pc:sldMkLst>
          <pc:docMk/>
          <pc:sldMk cId="1429202746" sldId="285"/>
        </pc:sldMkLst>
        <pc:spChg chg="del">
          <ac:chgData name="Deepika Chhabra" userId="3094c496-7e60-406e-b977-0c1cdc0944ed" providerId="ADAL" clId="{92E2CD67-6887-4BA3-B26F-08AA0B8ADB11}" dt="2022-03-15T04:43:26.745" v="2299" actId="478"/>
          <ac:spMkLst>
            <pc:docMk/>
            <pc:sldMk cId="1429202746" sldId="285"/>
            <ac:spMk id="7" creationId="{0F1A4667-61F2-4FB8-B364-E841A342AE23}"/>
          </ac:spMkLst>
        </pc:spChg>
        <pc:spChg chg="mod">
          <ac:chgData name="Deepika Chhabra" userId="3094c496-7e60-406e-b977-0c1cdc0944ed" providerId="ADAL" clId="{92E2CD67-6887-4BA3-B26F-08AA0B8ADB11}" dt="2022-03-15T05:10:52.742" v="3582" actId="255"/>
          <ac:spMkLst>
            <pc:docMk/>
            <pc:sldMk cId="1429202746" sldId="285"/>
            <ac:spMk id="8" creationId="{577E06DC-1069-4AFB-B921-DCE4592315C6}"/>
          </ac:spMkLst>
        </pc:spChg>
        <pc:spChg chg="add mod">
          <ac:chgData name="Deepika Chhabra" userId="3094c496-7e60-406e-b977-0c1cdc0944ed" providerId="ADAL" clId="{92E2CD67-6887-4BA3-B26F-08AA0B8ADB11}" dt="2022-03-15T04:49:11.913" v="2557" actId="33524"/>
          <ac:spMkLst>
            <pc:docMk/>
            <pc:sldMk cId="1429202746" sldId="285"/>
            <ac:spMk id="9" creationId="{D25C7802-5724-4E79-BC13-181D5A8920A3}"/>
          </ac:spMkLst>
        </pc:spChg>
        <pc:spChg chg="del">
          <ac:chgData name="Deepika Chhabra" userId="3094c496-7e60-406e-b977-0c1cdc0944ed" providerId="ADAL" clId="{92E2CD67-6887-4BA3-B26F-08AA0B8ADB11}" dt="2022-03-15T04:43:21.255" v="2297" actId="478"/>
          <ac:spMkLst>
            <pc:docMk/>
            <pc:sldMk cId="1429202746" sldId="285"/>
            <ac:spMk id="12" creationId="{5109388E-413A-4786-9A91-23CD5827DFC9}"/>
          </ac:spMkLst>
        </pc:spChg>
        <pc:picChg chg="del">
          <ac:chgData name="Deepika Chhabra" userId="3094c496-7e60-406e-b977-0c1cdc0944ed" providerId="ADAL" clId="{92E2CD67-6887-4BA3-B26F-08AA0B8ADB11}" dt="2022-03-15T04:43:23.582" v="2298" actId="478"/>
          <ac:picMkLst>
            <pc:docMk/>
            <pc:sldMk cId="1429202746" sldId="285"/>
            <ac:picMk id="5" creationId="{D6B48CA2-4B1E-4812-82B8-A8493415019A}"/>
          </ac:picMkLst>
        </pc:picChg>
        <pc:picChg chg="add del mod">
          <ac:chgData name="Deepika Chhabra" userId="3094c496-7e60-406e-b977-0c1cdc0944ed" providerId="ADAL" clId="{92E2CD67-6887-4BA3-B26F-08AA0B8ADB11}" dt="2022-03-15T05:06:49.908" v="3338" actId="14100"/>
          <ac:picMkLst>
            <pc:docMk/>
            <pc:sldMk cId="1429202746" sldId="285"/>
            <ac:picMk id="10" creationId="{FF7B0859-CFB7-469C-AE62-53E2B7302AB4}"/>
          </ac:picMkLst>
        </pc:picChg>
      </pc:sldChg>
      <pc:sldChg chg="addSp delSp modSp add del mod">
        <pc:chgData name="Deepika Chhabra" userId="3094c496-7e60-406e-b977-0c1cdc0944ed" providerId="ADAL" clId="{92E2CD67-6887-4BA3-B26F-08AA0B8ADB11}" dt="2022-03-15T03:35:05.350" v="1482" actId="20577"/>
        <pc:sldMkLst>
          <pc:docMk/>
          <pc:sldMk cId="1238236314" sldId="287"/>
        </pc:sldMkLst>
        <pc:spChg chg="add del mod">
          <ac:chgData name="Deepika Chhabra" userId="3094c496-7e60-406e-b977-0c1cdc0944ed" providerId="ADAL" clId="{92E2CD67-6887-4BA3-B26F-08AA0B8ADB11}" dt="2022-03-15T03:34:41.853" v="1432" actId="478"/>
          <ac:spMkLst>
            <pc:docMk/>
            <pc:sldMk cId="1238236314" sldId="287"/>
            <ac:spMk id="3" creationId="{69FC00BF-A183-4C3F-A8C4-E2BC164094FB}"/>
          </ac:spMkLst>
        </pc:spChg>
        <pc:spChg chg="del">
          <ac:chgData name="Deepika Chhabra" userId="3094c496-7e60-406e-b977-0c1cdc0944ed" providerId="ADAL" clId="{92E2CD67-6887-4BA3-B26F-08AA0B8ADB11}" dt="2022-03-15T03:34:39.460" v="1431" actId="478"/>
          <ac:spMkLst>
            <pc:docMk/>
            <pc:sldMk cId="1238236314" sldId="287"/>
            <ac:spMk id="8" creationId="{21C53D0C-084D-4F98-A6D0-C273C7A12CC2}"/>
          </ac:spMkLst>
        </pc:spChg>
        <pc:spChg chg="mod">
          <ac:chgData name="Deepika Chhabra" userId="3094c496-7e60-406e-b977-0c1cdc0944ed" providerId="ADAL" clId="{92E2CD67-6887-4BA3-B26F-08AA0B8ADB11}" dt="2022-03-15T03:35:05.350" v="1482" actId="20577"/>
          <ac:spMkLst>
            <pc:docMk/>
            <pc:sldMk cId="1238236314" sldId="287"/>
            <ac:spMk id="29" creationId="{5AEB4DAE-B920-4B83-8DA0-0D6B6B00ED94}"/>
          </ac:spMkLst>
        </pc:spChg>
        <pc:picChg chg="del">
          <ac:chgData name="Deepika Chhabra" userId="3094c496-7e60-406e-b977-0c1cdc0944ed" providerId="ADAL" clId="{92E2CD67-6887-4BA3-B26F-08AA0B8ADB11}" dt="2022-03-15T03:34:43.607" v="1433" actId="478"/>
          <ac:picMkLst>
            <pc:docMk/>
            <pc:sldMk cId="1238236314" sldId="287"/>
            <ac:picMk id="35" creationId="{37D318A9-929F-407E-B958-E584A7E6D7B9}"/>
          </ac:picMkLst>
        </pc:picChg>
      </pc:sldChg>
      <pc:sldChg chg="addSp delSp modSp del mod modClrScheme chgLayout">
        <pc:chgData name="Deepika Chhabra" userId="3094c496-7e60-406e-b977-0c1cdc0944ed" providerId="ADAL" clId="{92E2CD67-6887-4BA3-B26F-08AA0B8ADB11}" dt="2022-03-15T05:10:42.447" v="3580" actId="1076"/>
        <pc:sldMkLst>
          <pc:docMk/>
          <pc:sldMk cId="2718392080" sldId="289"/>
        </pc:sldMkLst>
        <pc:spChg chg="add del mod">
          <ac:chgData name="Deepika Chhabra" userId="3094c496-7e60-406e-b977-0c1cdc0944ed" providerId="ADAL" clId="{92E2CD67-6887-4BA3-B26F-08AA0B8ADB11}" dt="2022-03-15T05:02:46.344" v="3254" actId="478"/>
          <ac:spMkLst>
            <pc:docMk/>
            <pc:sldMk cId="2718392080" sldId="289"/>
            <ac:spMk id="3" creationId="{295ECAB6-51BD-422A-A953-B68F457D5954}"/>
          </ac:spMkLst>
        </pc:spChg>
        <pc:spChg chg="del mod">
          <ac:chgData name="Deepika Chhabra" userId="3094c496-7e60-406e-b977-0c1cdc0944ed" providerId="ADAL" clId="{92E2CD67-6887-4BA3-B26F-08AA0B8ADB11}" dt="2022-03-15T05:02:43.823" v="3253" actId="478"/>
          <ac:spMkLst>
            <pc:docMk/>
            <pc:sldMk cId="2718392080" sldId="289"/>
            <ac:spMk id="8" creationId="{21C53D0C-084D-4F98-A6D0-C273C7A12CC2}"/>
          </ac:spMkLst>
        </pc:spChg>
        <pc:spChg chg="add mod">
          <ac:chgData name="Deepika Chhabra" userId="3094c496-7e60-406e-b977-0c1cdc0944ed" providerId="ADAL" clId="{92E2CD67-6887-4BA3-B26F-08AA0B8ADB11}" dt="2022-03-15T05:10:42.447" v="3580" actId="1076"/>
          <ac:spMkLst>
            <pc:docMk/>
            <pc:sldMk cId="2718392080" sldId="289"/>
            <ac:spMk id="15" creationId="{8793A587-B178-452D-ADFA-F8153FCEF322}"/>
          </ac:spMkLst>
        </pc:spChg>
        <pc:spChg chg="del">
          <ac:chgData name="Deepika Chhabra" userId="3094c496-7e60-406e-b977-0c1cdc0944ed" providerId="ADAL" clId="{92E2CD67-6887-4BA3-B26F-08AA0B8ADB11}" dt="2022-03-15T05:00:49.447" v="3217" actId="478"/>
          <ac:spMkLst>
            <pc:docMk/>
            <pc:sldMk cId="2718392080" sldId="289"/>
            <ac:spMk id="24" creationId="{323DDBB3-DB3A-471D-B9DA-EED97BE3F87F}"/>
          </ac:spMkLst>
        </pc:spChg>
        <pc:spChg chg="del">
          <ac:chgData name="Deepika Chhabra" userId="3094c496-7e60-406e-b977-0c1cdc0944ed" providerId="ADAL" clId="{92E2CD67-6887-4BA3-B26F-08AA0B8ADB11}" dt="2022-03-15T05:00:40.363" v="3213" actId="478"/>
          <ac:spMkLst>
            <pc:docMk/>
            <pc:sldMk cId="2718392080" sldId="289"/>
            <ac:spMk id="27" creationId="{1AEFFA6C-A4F1-4719-A489-3D9CF3DF4B93}"/>
          </ac:spMkLst>
        </pc:spChg>
        <pc:spChg chg="mod">
          <ac:chgData name="Deepika Chhabra" userId="3094c496-7e60-406e-b977-0c1cdc0944ed" providerId="ADAL" clId="{92E2CD67-6887-4BA3-B26F-08AA0B8ADB11}" dt="2022-03-15T05:04:18.060" v="3312" actId="20577"/>
          <ac:spMkLst>
            <pc:docMk/>
            <pc:sldMk cId="2718392080" sldId="289"/>
            <ac:spMk id="30" creationId="{C04CDDBD-36DD-45E0-8DE0-6CBD1C5E6846}"/>
          </ac:spMkLst>
        </pc:spChg>
        <pc:picChg chg="mod">
          <ac:chgData name="Deepika Chhabra" userId="3094c496-7e60-406e-b977-0c1cdc0944ed" providerId="ADAL" clId="{92E2CD67-6887-4BA3-B26F-08AA0B8ADB11}" dt="2022-03-15T05:04:27.146" v="3313" actId="14100"/>
          <ac:picMkLst>
            <pc:docMk/>
            <pc:sldMk cId="2718392080" sldId="289"/>
            <ac:picMk id="16" creationId="{975646F3-AF79-4D9C-BC43-9E6E5F7B2C65}"/>
          </ac:picMkLst>
        </pc:picChg>
        <pc:picChg chg="del">
          <ac:chgData name="Deepika Chhabra" userId="3094c496-7e60-406e-b977-0c1cdc0944ed" providerId="ADAL" clId="{92E2CD67-6887-4BA3-B26F-08AA0B8ADB11}" dt="2022-03-15T05:00:41.950" v="3214" actId="478"/>
          <ac:picMkLst>
            <pc:docMk/>
            <pc:sldMk cId="2718392080" sldId="289"/>
            <ac:picMk id="19" creationId="{F85EC2F5-4B79-4D7A-880E-50E3DADF31AE}"/>
          </ac:picMkLst>
        </pc:picChg>
        <pc:picChg chg="del">
          <ac:chgData name="Deepika Chhabra" userId="3094c496-7e60-406e-b977-0c1cdc0944ed" providerId="ADAL" clId="{92E2CD67-6887-4BA3-B26F-08AA0B8ADB11}" dt="2022-03-15T05:00:37.181" v="3212" actId="478"/>
          <ac:picMkLst>
            <pc:docMk/>
            <pc:sldMk cId="2718392080" sldId="289"/>
            <ac:picMk id="20" creationId="{F24C0372-D16B-4E63-8002-0AC442C72001}"/>
          </ac:picMkLst>
        </pc:picChg>
        <pc:picChg chg="del">
          <ac:chgData name="Deepika Chhabra" userId="3094c496-7e60-406e-b977-0c1cdc0944ed" providerId="ADAL" clId="{92E2CD67-6887-4BA3-B26F-08AA0B8ADB11}" dt="2022-03-15T05:00:43.989" v="3215" actId="478"/>
          <ac:picMkLst>
            <pc:docMk/>
            <pc:sldMk cId="2718392080" sldId="289"/>
            <ac:picMk id="21" creationId="{FFED148D-0444-4772-BA4D-F5C88BE844B3}"/>
          </ac:picMkLst>
        </pc:picChg>
        <pc:picChg chg="del">
          <ac:chgData name="Deepika Chhabra" userId="3094c496-7e60-406e-b977-0c1cdc0944ed" providerId="ADAL" clId="{92E2CD67-6887-4BA3-B26F-08AA0B8ADB11}" dt="2022-03-15T05:01:16.112" v="3219" actId="478"/>
          <ac:picMkLst>
            <pc:docMk/>
            <pc:sldMk cId="2718392080" sldId="289"/>
            <ac:picMk id="31" creationId="{08EC8B8B-AEC5-4EBD-B4E4-2DE5978C5823}"/>
          </ac:picMkLst>
        </pc:picChg>
        <pc:picChg chg="del">
          <ac:chgData name="Deepika Chhabra" userId="3094c496-7e60-406e-b977-0c1cdc0944ed" providerId="ADAL" clId="{92E2CD67-6887-4BA3-B26F-08AA0B8ADB11}" dt="2022-03-15T05:01:17.702" v="3220" actId="478"/>
          <ac:picMkLst>
            <pc:docMk/>
            <pc:sldMk cId="2718392080" sldId="289"/>
            <ac:picMk id="32" creationId="{4C671AC0-A7AB-4ED2-8974-863DF96B2A82}"/>
          </ac:picMkLst>
        </pc:picChg>
        <pc:cxnChg chg="del">
          <ac:chgData name="Deepika Chhabra" userId="3094c496-7e60-406e-b977-0c1cdc0944ed" providerId="ADAL" clId="{92E2CD67-6887-4BA3-B26F-08AA0B8ADB11}" dt="2022-03-15T05:00:46.386" v="3216" actId="478"/>
          <ac:cxnSpMkLst>
            <pc:docMk/>
            <pc:sldMk cId="2718392080" sldId="289"/>
            <ac:cxnSpMk id="23" creationId="{76136F65-29C5-4047-9564-B7BA20F8E72A}"/>
          </ac:cxnSpMkLst>
        </pc:cxnChg>
      </pc:sldChg>
      <pc:sldChg chg="del">
        <pc:chgData name="Deepika Chhabra" userId="3094c496-7e60-406e-b977-0c1cdc0944ed" providerId="ADAL" clId="{92E2CD67-6887-4BA3-B26F-08AA0B8ADB11}" dt="2022-03-14T19:18:03.022" v="240" actId="47"/>
        <pc:sldMkLst>
          <pc:docMk/>
          <pc:sldMk cId="1272417777" sldId="290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19927262" sldId="294"/>
        </pc:sldMkLst>
      </pc:sldChg>
      <pc:sldChg chg="modSp mod">
        <pc:chgData name="Deepika Chhabra" userId="3094c496-7e60-406e-b977-0c1cdc0944ed" providerId="ADAL" clId="{92E2CD67-6887-4BA3-B26F-08AA0B8ADB11}" dt="2022-03-14T19:14:58.975" v="216" actId="1076"/>
        <pc:sldMkLst>
          <pc:docMk/>
          <pc:sldMk cId="2384434304" sldId="295"/>
        </pc:sldMkLst>
        <pc:spChg chg="mod">
          <ac:chgData name="Deepika Chhabra" userId="3094c496-7e60-406e-b977-0c1cdc0944ed" providerId="ADAL" clId="{92E2CD67-6887-4BA3-B26F-08AA0B8ADB11}" dt="2022-03-14T19:14:58.975" v="216" actId="1076"/>
          <ac:spMkLst>
            <pc:docMk/>
            <pc:sldMk cId="2384434304" sldId="295"/>
            <ac:spMk id="2" creationId="{F6754D85-66D2-B045-8CAE-1E34EBB338D7}"/>
          </ac:spMkLst>
        </pc:spChg>
      </pc:sldChg>
      <pc:sldChg chg="addSp modSp add mod">
        <pc:chgData name="Deepika Chhabra" userId="3094c496-7e60-406e-b977-0c1cdc0944ed" providerId="ADAL" clId="{92E2CD67-6887-4BA3-B26F-08AA0B8ADB11}" dt="2022-03-16T17:07:34.260" v="3813" actId="1076"/>
        <pc:sldMkLst>
          <pc:docMk/>
          <pc:sldMk cId="2624587388" sldId="297"/>
        </pc:sldMkLst>
        <pc:spChg chg="add mod">
          <ac:chgData name="Deepika Chhabra" userId="3094c496-7e60-406e-b977-0c1cdc0944ed" providerId="ADAL" clId="{92E2CD67-6887-4BA3-B26F-08AA0B8ADB11}" dt="2022-03-16T17:07:34.260" v="3813" actId="1076"/>
          <ac:spMkLst>
            <pc:docMk/>
            <pc:sldMk cId="2624587388" sldId="297"/>
            <ac:spMk id="4" creationId="{CA0DE752-4147-4E6C-B85A-2D33645D1A2F}"/>
          </ac:spMkLst>
        </pc:spChg>
        <pc:spChg chg="mod">
          <ac:chgData name="Deepika Chhabra" userId="3094c496-7e60-406e-b977-0c1cdc0944ed" providerId="ADAL" clId="{92E2CD67-6887-4BA3-B26F-08AA0B8ADB11}" dt="2022-03-16T17:03:11.143" v="3811" actId="20577"/>
          <ac:spMkLst>
            <pc:docMk/>
            <pc:sldMk cId="2624587388" sldId="297"/>
            <ac:spMk id="5" creationId="{E086E63B-9E39-4981-BB93-11C790F4EBCC}"/>
          </ac:spMkLst>
        </pc:spChg>
      </pc:sldChg>
      <pc:sldChg chg="del">
        <pc:chgData name="Deepika Chhabra" userId="3094c496-7e60-406e-b977-0c1cdc0944ed" providerId="ADAL" clId="{92E2CD67-6887-4BA3-B26F-08AA0B8ADB11}" dt="2022-03-14T19:17:29.891" v="238" actId="47"/>
        <pc:sldMkLst>
          <pc:docMk/>
          <pc:sldMk cId="2610849847" sldId="300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3053152637" sldId="301"/>
        </pc:sldMkLst>
      </pc:sldChg>
      <pc:sldChg chg="del">
        <pc:chgData name="Deepika Chhabra" userId="3094c496-7e60-406e-b977-0c1cdc0944ed" providerId="ADAL" clId="{92E2CD67-6887-4BA3-B26F-08AA0B8ADB11}" dt="2022-03-14T18:44:11.299" v="48" actId="2696"/>
        <pc:sldMkLst>
          <pc:docMk/>
          <pc:sldMk cId="2748587443" sldId="302"/>
        </pc:sldMkLst>
      </pc:sldChg>
      <pc:sldChg chg="del">
        <pc:chgData name="Deepika Chhabra" userId="3094c496-7e60-406e-b977-0c1cdc0944ed" providerId="ADAL" clId="{92E2CD67-6887-4BA3-B26F-08AA0B8ADB11}" dt="2022-03-14T18:44:11.299" v="48" actId="2696"/>
        <pc:sldMkLst>
          <pc:docMk/>
          <pc:sldMk cId="1253741383" sldId="303"/>
        </pc:sldMkLst>
      </pc:sldChg>
      <pc:sldChg chg="del">
        <pc:chgData name="Deepika Chhabra" userId="3094c496-7e60-406e-b977-0c1cdc0944ed" providerId="ADAL" clId="{92E2CD67-6887-4BA3-B26F-08AA0B8ADB11}" dt="2022-03-14T19:18:03.022" v="240" actId="47"/>
        <pc:sldMkLst>
          <pc:docMk/>
          <pc:sldMk cId="2637117711" sldId="304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1110628467" sldId="305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4164561560" sldId="306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1059878153" sldId="307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2811203391" sldId="308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38051131" sldId="309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859931617" sldId="311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1336018652" sldId="312"/>
        </pc:sldMkLst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946812852" sldId="313"/>
        </pc:sldMkLst>
      </pc:sldChg>
      <pc:sldChg chg="addSp delSp modSp add del mod modClrScheme chgLayout">
        <pc:chgData name="Deepika Chhabra" userId="3094c496-7e60-406e-b977-0c1cdc0944ed" providerId="ADAL" clId="{92E2CD67-6887-4BA3-B26F-08AA0B8ADB11}" dt="2022-03-15T05:04:51.740" v="3317" actId="1076"/>
        <pc:sldMkLst>
          <pc:docMk/>
          <pc:sldMk cId="1196226515" sldId="314"/>
        </pc:sldMkLst>
        <pc:spChg chg="mod">
          <ac:chgData name="Deepika Chhabra" userId="3094c496-7e60-406e-b977-0c1cdc0944ed" providerId="ADAL" clId="{92E2CD67-6887-4BA3-B26F-08AA0B8ADB11}" dt="2022-03-15T04:57:07.034" v="2964" actId="26606"/>
          <ac:spMkLst>
            <pc:docMk/>
            <pc:sldMk cId="1196226515" sldId="314"/>
            <ac:spMk id="2" creationId="{70839F3A-AE50-BB41-8FDD-BE733173FCB9}"/>
          </ac:spMkLst>
        </pc:spChg>
        <pc:spChg chg="add del">
          <ac:chgData name="Deepika Chhabra" userId="3094c496-7e60-406e-b977-0c1cdc0944ed" providerId="ADAL" clId="{92E2CD67-6887-4BA3-B26F-08AA0B8ADB11}" dt="2022-03-15T04:56:09.938" v="2952"/>
          <ac:spMkLst>
            <pc:docMk/>
            <pc:sldMk cId="1196226515" sldId="314"/>
            <ac:spMk id="3" creationId="{911BC973-7293-471E-8BBA-144993CA9A35}"/>
          </ac:spMkLst>
        </pc:spChg>
        <pc:spChg chg="add del">
          <ac:chgData name="Deepika Chhabra" userId="3094c496-7e60-406e-b977-0c1cdc0944ed" providerId="ADAL" clId="{92E2CD67-6887-4BA3-B26F-08AA0B8ADB11}" dt="2022-03-15T04:56:32.879" v="2957"/>
          <ac:spMkLst>
            <pc:docMk/>
            <pc:sldMk cId="1196226515" sldId="314"/>
            <ac:spMk id="4" creationId="{D9A13859-6D11-4228-811F-E276BBC04D04}"/>
          </ac:spMkLst>
        </pc:spChg>
        <pc:spChg chg="add del mod ord">
          <ac:chgData name="Deepika Chhabra" userId="3094c496-7e60-406e-b977-0c1cdc0944ed" providerId="ADAL" clId="{92E2CD67-6887-4BA3-B26F-08AA0B8ADB11}" dt="2022-03-15T04:57:16.402" v="2967"/>
          <ac:spMkLst>
            <pc:docMk/>
            <pc:sldMk cId="1196226515" sldId="314"/>
            <ac:spMk id="5" creationId="{D2FB5992-9281-40BB-AD0C-36AA372D6BB2}"/>
          </ac:spMkLst>
        </pc:spChg>
        <pc:spChg chg="add del mod ord">
          <ac:chgData name="Deepika Chhabra" userId="3094c496-7e60-406e-b977-0c1cdc0944ed" providerId="ADAL" clId="{92E2CD67-6887-4BA3-B26F-08AA0B8ADB11}" dt="2022-03-15T04:57:07.034" v="2964" actId="26606"/>
          <ac:spMkLst>
            <pc:docMk/>
            <pc:sldMk cId="1196226515" sldId="314"/>
            <ac:spMk id="9" creationId="{FBE56A4D-ADBB-4F53-87C9-52C54EF540B5}"/>
          </ac:spMkLst>
        </pc:spChg>
        <pc:spChg chg="add mod">
          <ac:chgData name="Deepika Chhabra" userId="3094c496-7e60-406e-b977-0c1cdc0944ed" providerId="ADAL" clId="{92E2CD67-6887-4BA3-B26F-08AA0B8ADB11}" dt="2022-03-15T05:04:46.378" v="3316" actId="1076"/>
          <ac:spMkLst>
            <pc:docMk/>
            <pc:sldMk cId="1196226515" sldId="314"/>
            <ac:spMk id="12" creationId="{A2D99064-07EE-43EC-8F48-097BFF877E5A}"/>
          </ac:spMkLst>
        </pc:spChg>
        <pc:picChg chg="mod">
          <ac:chgData name="Deepika Chhabra" userId="3094c496-7e60-406e-b977-0c1cdc0944ed" providerId="ADAL" clId="{92E2CD67-6887-4BA3-B26F-08AA0B8ADB11}" dt="2022-03-15T05:04:51.740" v="3317" actId="1076"/>
          <ac:picMkLst>
            <pc:docMk/>
            <pc:sldMk cId="1196226515" sldId="314"/>
            <ac:picMk id="8" creationId="{270C3E88-AAD7-422C-8519-2A2F00773685}"/>
          </ac:picMkLst>
        </pc:picChg>
        <pc:picChg chg="del">
          <ac:chgData name="Deepika Chhabra" userId="3094c496-7e60-406e-b977-0c1cdc0944ed" providerId="ADAL" clId="{92E2CD67-6887-4BA3-B26F-08AA0B8ADB11}" dt="2022-03-15T04:55:44.232" v="2946" actId="478"/>
          <ac:picMkLst>
            <pc:docMk/>
            <pc:sldMk cId="1196226515" sldId="314"/>
            <ac:picMk id="10" creationId="{F511BCF4-59D4-4BF9-AFFE-CF4077618D85}"/>
          </ac:picMkLst>
        </pc:picChg>
        <pc:picChg chg="add del">
          <ac:chgData name="Deepika Chhabra" userId="3094c496-7e60-406e-b977-0c1cdc0944ed" providerId="ADAL" clId="{92E2CD67-6887-4BA3-B26F-08AA0B8ADB11}" dt="2022-03-15T04:56:12.350" v="2953" actId="478"/>
          <ac:picMkLst>
            <pc:docMk/>
            <pc:sldMk cId="1196226515" sldId="314"/>
            <ac:picMk id="11" creationId="{9C650519-9C0B-4E54-921D-BB1D64EEEF36}"/>
          </ac:picMkLst>
        </pc:picChg>
        <pc:picChg chg="del">
          <ac:chgData name="Deepika Chhabra" userId="3094c496-7e60-406e-b977-0c1cdc0944ed" providerId="ADAL" clId="{92E2CD67-6887-4BA3-B26F-08AA0B8ADB11}" dt="2022-03-15T04:56:00.392" v="2947" actId="478"/>
          <ac:picMkLst>
            <pc:docMk/>
            <pc:sldMk cId="1196226515" sldId="314"/>
            <ac:picMk id="13" creationId="{4D79D01A-10FD-4F0F-927B-853DD601B796}"/>
          </ac:picMkLst>
        </pc:picChg>
      </pc:sldChg>
      <pc:sldChg chg="del">
        <pc:chgData name="Deepika Chhabra" userId="3094c496-7e60-406e-b977-0c1cdc0944ed" providerId="ADAL" clId="{92E2CD67-6887-4BA3-B26F-08AA0B8ADB11}" dt="2022-03-14T18:44:33.149" v="49" actId="47"/>
        <pc:sldMkLst>
          <pc:docMk/>
          <pc:sldMk cId="2697625551" sldId="315"/>
        </pc:sldMkLst>
      </pc:sldChg>
      <pc:sldChg chg="addSp delSp modSp mod">
        <pc:chgData name="Deepika Chhabra" userId="3094c496-7e60-406e-b977-0c1cdc0944ed" providerId="ADAL" clId="{92E2CD67-6887-4BA3-B26F-08AA0B8ADB11}" dt="2022-03-16T03:29:57.441" v="3758" actId="14100"/>
        <pc:sldMkLst>
          <pc:docMk/>
          <pc:sldMk cId="2626669375" sldId="4692"/>
        </pc:sldMkLst>
        <pc:spChg chg="add del mod">
          <ac:chgData name="Deepika Chhabra" userId="3094c496-7e60-406e-b977-0c1cdc0944ed" providerId="ADAL" clId="{92E2CD67-6887-4BA3-B26F-08AA0B8ADB11}" dt="2022-03-14T18:45:05.573" v="105" actId="478"/>
          <ac:spMkLst>
            <pc:docMk/>
            <pc:sldMk cId="2626669375" sldId="4692"/>
            <ac:spMk id="3" creationId="{80235C7A-DFEA-4E43-82F2-D4A3E0507EBA}"/>
          </ac:spMkLst>
        </pc:spChg>
        <pc:spChg chg="mod">
          <ac:chgData name="Deepika Chhabra" userId="3094c496-7e60-406e-b977-0c1cdc0944ed" providerId="ADAL" clId="{92E2CD67-6887-4BA3-B26F-08AA0B8ADB11}" dt="2022-03-16T03:27:38.823" v="3597" actId="1076"/>
          <ac:spMkLst>
            <pc:docMk/>
            <pc:sldMk cId="2626669375" sldId="4692"/>
            <ac:spMk id="10" creationId="{13C9758C-9DCD-43AE-9467-1BD560139C15}"/>
          </ac:spMkLst>
        </pc:spChg>
        <pc:spChg chg="mod">
          <ac:chgData name="Deepika Chhabra" userId="3094c496-7e60-406e-b977-0c1cdc0944ed" providerId="ADAL" clId="{92E2CD67-6887-4BA3-B26F-08AA0B8ADB11}" dt="2022-03-16T03:29:13.495" v="3727" actId="1076"/>
          <ac:spMkLst>
            <pc:docMk/>
            <pc:sldMk cId="2626669375" sldId="4692"/>
            <ac:spMk id="15" creationId="{49775B7E-DB50-4FE5-81F2-27A27EF39CEA}"/>
          </ac:spMkLst>
        </pc:spChg>
        <pc:spChg chg="mod">
          <ac:chgData name="Deepika Chhabra" userId="3094c496-7e60-406e-b977-0c1cdc0944ed" providerId="ADAL" clId="{92E2CD67-6887-4BA3-B26F-08AA0B8ADB11}" dt="2022-03-16T03:29:19.408" v="3728" actId="1076"/>
          <ac:spMkLst>
            <pc:docMk/>
            <pc:sldMk cId="2626669375" sldId="4692"/>
            <ac:spMk id="17" creationId="{8161B773-64F7-473A-9F59-36A10BD9FF6E}"/>
          </ac:spMkLst>
        </pc:spChg>
        <pc:graphicFrameChg chg="add mod modGraphic">
          <ac:chgData name="Deepika Chhabra" userId="3094c496-7e60-406e-b977-0c1cdc0944ed" providerId="ADAL" clId="{92E2CD67-6887-4BA3-B26F-08AA0B8ADB11}" dt="2022-03-16T03:29:57.441" v="3758" actId="14100"/>
          <ac:graphicFrameMkLst>
            <pc:docMk/>
            <pc:sldMk cId="2626669375" sldId="4692"/>
            <ac:graphicFrameMk id="6" creationId="{35917526-E014-473D-BE1A-33F23A9295E9}"/>
          </ac:graphicFrameMkLst>
        </pc:graphicFrameChg>
        <pc:graphicFrameChg chg="del">
          <ac:chgData name="Deepika Chhabra" userId="3094c496-7e60-406e-b977-0c1cdc0944ed" providerId="ADAL" clId="{92E2CD67-6887-4BA3-B26F-08AA0B8ADB11}" dt="2022-03-14T18:45:01.633" v="104" actId="478"/>
          <ac:graphicFrameMkLst>
            <pc:docMk/>
            <pc:sldMk cId="2626669375" sldId="4692"/>
            <ac:graphicFrameMk id="12" creationId="{4F3B2AA7-C3AA-4AF0-B3B1-ED499A7F4F93}"/>
          </ac:graphicFrameMkLst>
        </pc:graphicFrameChg>
        <pc:picChg chg="mod">
          <ac:chgData name="Deepika Chhabra" userId="3094c496-7e60-406e-b977-0c1cdc0944ed" providerId="ADAL" clId="{92E2CD67-6887-4BA3-B26F-08AA0B8ADB11}" dt="2022-03-16T03:29:10.228" v="3726" actId="1076"/>
          <ac:picMkLst>
            <pc:docMk/>
            <pc:sldMk cId="2626669375" sldId="4692"/>
            <ac:picMk id="13" creationId="{11EE2951-F19D-4EE7-9CDA-118B7EF6DAD0}"/>
          </ac:picMkLst>
        </pc:picChg>
      </pc:sldChg>
      <pc:sldChg chg="addSp delSp modSp add mod ord modClrScheme chgLayout">
        <pc:chgData name="Deepika Chhabra" userId="3094c496-7e60-406e-b977-0c1cdc0944ed" providerId="ADAL" clId="{92E2CD67-6887-4BA3-B26F-08AA0B8ADB11}" dt="2022-03-15T05:11:33.838" v="3586" actId="255"/>
        <pc:sldMkLst>
          <pc:docMk/>
          <pc:sldMk cId="2203592348" sldId="4693"/>
        </pc:sldMkLst>
        <pc:spChg chg="mod">
          <ac:chgData name="Deepika Chhabra" userId="3094c496-7e60-406e-b977-0c1cdc0944ed" providerId="ADAL" clId="{92E2CD67-6887-4BA3-B26F-08AA0B8ADB11}" dt="2022-03-15T05:11:33.838" v="3586" actId="255"/>
          <ac:spMkLst>
            <pc:docMk/>
            <pc:sldMk cId="2203592348" sldId="4693"/>
            <ac:spMk id="2" creationId="{70839F3A-AE50-BB41-8FDD-BE733173FCB9}"/>
          </ac:spMkLst>
        </pc:spChg>
        <pc:spChg chg="add mod ord">
          <ac:chgData name="Deepika Chhabra" userId="3094c496-7e60-406e-b977-0c1cdc0944ed" providerId="ADAL" clId="{92E2CD67-6887-4BA3-B26F-08AA0B8ADB11}" dt="2022-03-15T03:48:53.324" v="1810" actId="255"/>
          <ac:spMkLst>
            <pc:docMk/>
            <pc:sldMk cId="2203592348" sldId="4693"/>
            <ac:spMk id="3" creationId="{0A95226F-BF52-4A20-8108-583D3E10D9B0}"/>
          </ac:spMkLst>
        </pc:spChg>
        <pc:spChg chg="del">
          <ac:chgData name="Deepika Chhabra" userId="3094c496-7e60-406e-b977-0c1cdc0944ed" providerId="ADAL" clId="{92E2CD67-6887-4BA3-B26F-08AA0B8ADB11}" dt="2022-03-14T19:02:23.549" v="158" actId="478"/>
          <ac:spMkLst>
            <pc:docMk/>
            <pc:sldMk cId="2203592348" sldId="4693"/>
            <ac:spMk id="5" creationId="{E086E63B-9E39-4981-BB93-11C790F4EBCC}"/>
          </ac:spMkLst>
        </pc:spChg>
        <pc:spChg chg="add del mod">
          <ac:chgData name="Deepika Chhabra" userId="3094c496-7e60-406e-b977-0c1cdc0944ed" providerId="ADAL" clId="{92E2CD67-6887-4BA3-B26F-08AA0B8ADB11}" dt="2022-03-15T03:17:39.361" v="306" actId="26606"/>
          <ac:spMkLst>
            <pc:docMk/>
            <pc:sldMk cId="2203592348" sldId="4693"/>
            <ac:spMk id="11" creationId="{ECABCA9A-B55C-5898-C092-15F2CB2C9C81}"/>
          </ac:spMkLst>
        </pc:spChg>
        <pc:picChg chg="add mod">
          <ac:chgData name="Deepika Chhabra" userId="3094c496-7e60-406e-b977-0c1cdc0944ed" providerId="ADAL" clId="{92E2CD67-6887-4BA3-B26F-08AA0B8ADB11}" dt="2022-03-15T05:06:26.204" v="3335" actId="14100"/>
          <ac:picMkLst>
            <pc:docMk/>
            <pc:sldMk cId="2203592348" sldId="4693"/>
            <ac:picMk id="6" creationId="{1A7C6A25-FF04-4396-BBED-205D195DC31F}"/>
          </ac:picMkLst>
        </pc:picChg>
        <pc:picChg chg="del">
          <ac:chgData name="Deepika Chhabra" userId="3094c496-7e60-406e-b977-0c1cdc0944ed" providerId="ADAL" clId="{92E2CD67-6887-4BA3-B26F-08AA0B8ADB11}" dt="2022-03-14T18:57:01.857" v="112" actId="478"/>
          <ac:picMkLst>
            <pc:docMk/>
            <pc:sldMk cId="2203592348" sldId="4693"/>
            <ac:picMk id="7" creationId="{920AE893-D2C4-4496-B249-FAF1A197D00B}"/>
          </ac:picMkLst>
        </pc:picChg>
        <pc:picChg chg="del">
          <ac:chgData name="Deepika Chhabra" userId="3094c496-7e60-406e-b977-0c1cdc0944ed" providerId="ADAL" clId="{92E2CD67-6887-4BA3-B26F-08AA0B8ADB11}" dt="2022-03-14T19:02:20.335" v="157" actId="478"/>
          <ac:picMkLst>
            <pc:docMk/>
            <pc:sldMk cId="2203592348" sldId="4693"/>
            <ac:picMk id="8" creationId="{3DCD7B90-1ACD-4D64-A20D-92C3916665CA}"/>
          </ac:picMkLst>
        </pc:picChg>
      </pc:sldChg>
      <pc:sldChg chg="delSp modSp add mod">
        <pc:chgData name="Deepika Chhabra" userId="3094c496-7e60-406e-b977-0c1cdc0944ed" providerId="ADAL" clId="{92E2CD67-6887-4BA3-B26F-08AA0B8ADB11}" dt="2022-03-15T05:11:25.730" v="3585" actId="255"/>
        <pc:sldMkLst>
          <pc:docMk/>
          <pc:sldMk cId="1829115771" sldId="4694"/>
        </pc:sldMkLst>
        <pc:spChg chg="mod">
          <ac:chgData name="Deepika Chhabra" userId="3094c496-7e60-406e-b977-0c1cdc0944ed" providerId="ADAL" clId="{92E2CD67-6887-4BA3-B26F-08AA0B8ADB11}" dt="2022-03-15T05:11:25.730" v="3585" actId="255"/>
          <ac:spMkLst>
            <pc:docMk/>
            <pc:sldMk cId="1829115771" sldId="4694"/>
            <ac:spMk id="2" creationId="{70839F3A-AE50-BB41-8FDD-BE733173FCB9}"/>
          </ac:spMkLst>
        </pc:spChg>
        <pc:spChg chg="mod">
          <ac:chgData name="Deepika Chhabra" userId="3094c496-7e60-406e-b977-0c1cdc0944ed" providerId="ADAL" clId="{92E2CD67-6887-4BA3-B26F-08AA0B8ADB11}" dt="2022-03-15T03:49:06.737" v="1812" actId="1076"/>
          <ac:spMkLst>
            <pc:docMk/>
            <pc:sldMk cId="1829115771" sldId="4694"/>
            <ac:spMk id="3" creationId="{0A95226F-BF52-4A20-8108-583D3E10D9B0}"/>
          </ac:spMkLst>
        </pc:spChg>
        <pc:picChg chg="del">
          <ac:chgData name="Deepika Chhabra" userId="3094c496-7e60-406e-b977-0c1cdc0944ed" providerId="ADAL" clId="{92E2CD67-6887-4BA3-B26F-08AA0B8ADB11}" dt="2022-03-15T03:30:28.901" v="889" actId="478"/>
          <ac:picMkLst>
            <pc:docMk/>
            <pc:sldMk cId="1829115771" sldId="4694"/>
            <ac:picMk id="6" creationId="{1A7C6A25-FF04-4396-BBED-205D195DC31F}"/>
          </ac:picMkLst>
        </pc:picChg>
      </pc:sldChg>
      <pc:sldChg chg="addSp delSp modSp add mod ord">
        <pc:chgData name="Deepika Chhabra" userId="3094c496-7e60-406e-b977-0c1cdc0944ed" providerId="ADAL" clId="{92E2CD67-6887-4BA3-B26F-08AA0B8ADB11}" dt="2022-03-15T05:11:18.432" v="3584" actId="255"/>
        <pc:sldMkLst>
          <pc:docMk/>
          <pc:sldMk cId="394187828" sldId="4695"/>
        </pc:sldMkLst>
        <pc:spChg chg="mod">
          <ac:chgData name="Deepika Chhabra" userId="3094c496-7e60-406e-b977-0c1cdc0944ed" providerId="ADAL" clId="{92E2CD67-6887-4BA3-B26F-08AA0B8ADB11}" dt="2022-03-15T05:11:18.432" v="3584" actId="255"/>
          <ac:spMkLst>
            <pc:docMk/>
            <pc:sldMk cId="394187828" sldId="4695"/>
            <ac:spMk id="2" creationId="{70839F3A-AE50-BB41-8FDD-BE733173FCB9}"/>
          </ac:spMkLst>
        </pc:spChg>
        <pc:spChg chg="mod">
          <ac:chgData name="Deepika Chhabra" userId="3094c496-7e60-406e-b977-0c1cdc0944ed" providerId="ADAL" clId="{92E2CD67-6887-4BA3-B26F-08AA0B8ADB11}" dt="2022-03-15T05:06:35.268" v="3336" actId="20577"/>
          <ac:spMkLst>
            <pc:docMk/>
            <pc:sldMk cId="394187828" sldId="4695"/>
            <ac:spMk id="3" creationId="{0A95226F-BF52-4A20-8108-583D3E10D9B0}"/>
          </ac:spMkLst>
        </pc:spChg>
        <pc:picChg chg="add mod">
          <ac:chgData name="Deepika Chhabra" userId="3094c496-7e60-406e-b977-0c1cdc0944ed" providerId="ADAL" clId="{92E2CD67-6887-4BA3-B26F-08AA0B8ADB11}" dt="2022-03-15T05:06:07.900" v="3332" actId="1076"/>
          <ac:picMkLst>
            <pc:docMk/>
            <pc:sldMk cId="394187828" sldId="4695"/>
            <ac:picMk id="5" creationId="{9BB0BE62-9124-4A01-AB8A-5D82F90943FA}"/>
          </ac:picMkLst>
        </pc:picChg>
        <pc:picChg chg="del">
          <ac:chgData name="Deepika Chhabra" userId="3094c496-7e60-406e-b977-0c1cdc0944ed" providerId="ADAL" clId="{92E2CD67-6887-4BA3-B26F-08AA0B8ADB11}" dt="2022-03-15T03:38:01.214" v="1527" actId="478"/>
          <ac:picMkLst>
            <pc:docMk/>
            <pc:sldMk cId="394187828" sldId="4695"/>
            <ac:picMk id="6" creationId="{1A7C6A25-FF04-4396-BBED-205D195DC31F}"/>
          </ac:picMkLst>
        </pc:picChg>
        <pc:picChg chg="add mod">
          <ac:chgData name="Deepika Chhabra" userId="3094c496-7e60-406e-b977-0c1cdc0944ed" providerId="ADAL" clId="{92E2CD67-6887-4BA3-B26F-08AA0B8ADB11}" dt="2022-03-15T05:06:13.316" v="3334" actId="14100"/>
          <ac:picMkLst>
            <pc:docMk/>
            <pc:sldMk cId="394187828" sldId="4695"/>
            <ac:picMk id="8" creationId="{754CD2AD-2062-48DD-9669-2B21604CFA1C}"/>
          </ac:picMkLst>
        </pc:picChg>
      </pc:sldChg>
      <pc:sldChg chg="addSp delSp modSp add mod ord">
        <pc:chgData name="Deepika Chhabra" userId="3094c496-7e60-406e-b977-0c1cdc0944ed" providerId="ADAL" clId="{92E2CD67-6887-4BA3-B26F-08AA0B8ADB11}" dt="2022-03-15T05:10:57.641" v="3583" actId="255"/>
        <pc:sldMkLst>
          <pc:docMk/>
          <pc:sldMk cId="261431003" sldId="4696"/>
        </pc:sldMkLst>
        <pc:spChg chg="mod">
          <ac:chgData name="Deepika Chhabra" userId="3094c496-7e60-406e-b977-0c1cdc0944ed" providerId="ADAL" clId="{92E2CD67-6887-4BA3-B26F-08AA0B8ADB11}" dt="2022-03-15T05:10:57.641" v="3583" actId="255"/>
          <ac:spMkLst>
            <pc:docMk/>
            <pc:sldMk cId="261431003" sldId="4696"/>
            <ac:spMk id="2" creationId="{70839F3A-AE50-BB41-8FDD-BE733173FCB9}"/>
          </ac:spMkLst>
        </pc:spChg>
        <pc:spChg chg="mod">
          <ac:chgData name="Deepika Chhabra" userId="3094c496-7e60-406e-b977-0c1cdc0944ed" providerId="ADAL" clId="{92E2CD67-6887-4BA3-B26F-08AA0B8ADB11}" dt="2022-03-15T04:37:15.154" v="2245" actId="20577"/>
          <ac:spMkLst>
            <pc:docMk/>
            <pc:sldMk cId="261431003" sldId="4696"/>
            <ac:spMk id="3" creationId="{0A95226F-BF52-4A20-8108-583D3E10D9B0}"/>
          </ac:spMkLst>
        </pc:spChg>
        <pc:picChg chg="add mod">
          <ac:chgData name="Deepika Chhabra" userId="3094c496-7e60-406e-b977-0c1cdc0944ed" providerId="ADAL" clId="{92E2CD67-6887-4BA3-B26F-08AA0B8ADB11}" dt="2022-03-15T05:06:42.480" v="3337" actId="14100"/>
          <ac:picMkLst>
            <pc:docMk/>
            <pc:sldMk cId="261431003" sldId="4696"/>
            <ac:picMk id="5" creationId="{FD55B2A0-B9A4-4006-80A5-01BB5ABBE3B5}"/>
          </ac:picMkLst>
        </pc:picChg>
        <pc:picChg chg="del">
          <ac:chgData name="Deepika Chhabra" userId="3094c496-7e60-406e-b977-0c1cdc0944ed" providerId="ADAL" clId="{92E2CD67-6887-4BA3-B26F-08AA0B8ADB11}" dt="2022-03-15T03:50:54.630" v="1828" actId="478"/>
          <ac:picMkLst>
            <pc:docMk/>
            <pc:sldMk cId="261431003" sldId="4696"/>
            <ac:picMk id="6" creationId="{1A7C6A25-FF04-4396-BBED-205D195DC31F}"/>
          </ac:picMkLst>
        </pc:picChg>
      </pc:sldChg>
      <pc:sldChg chg="addSp delSp modSp add mod">
        <pc:chgData name="Deepika Chhabra" userId="3094c496-7e60-406e-b977-0c1cdc0944ed" providerId="ADAL" clId="{92E2CD67-6887-4BA3-B26F-08AA0B8ADB11}" dt="2022-03-15T05:10:26.153" v="3579" actId="255"/>
        <pc:sldMkLst>
          <pc:docMk/>
          <pc:sldMk cId="291595232" sldId="4697"/>
        </pc:sldMkLst>
        <pc:spChg chg="mod">
          <ac:chgData name="Deepika Chhabra" userId="3094c496-7e60-406e-b977-0c1cdc0944ed" providerId="ADAL" clId="{92E2CD67-6887-4BA3-B26F-08AA0B8ADB11}" dt="2022-03-15T05:10:26.153" v="3579" actId="255"/>
          <ac:spMkLst>
            <pc:docMk/>
            <pc:sldMk cId="291595232" sldId="4697"/>
            <ac:spMk id="8" creationId="{577E06DC-1069-4AFB-B921-DCE4592315C6}"/>
          </ac:spMkLst>
        </pc:spChg>
        <pc:spChg chg="mod">
          <ac:chgData name="Deepika Chhabra" userId="3094c496-7e60-406e-b977-0c1cdc0944ed" providerId="ADAL" clId="{92E2CD67-6887-4BA3-B26F-08AA0B8ADB11}" dt="2022-03-15T05:05:28.919" v="3326" actId="1076"/>
          <ac:spMkLst>
            <pc:docMk/>
            <pc:sldMk cId="291595232" sldId="4697"/>
            <ac:spMk id="9" creationId="{D25C7802-5724-4E79-BC13-181D5A8920A3}"/>
          </ac:spMkLst>
        </pc:spChg>
        <pc:picChg chg="add mod">
          <ac:chgData name="Deepika Chhabra" userId="3094c496-7e60-406e-b977-0c1cdc0944ed" providerId="ADAL" clId="{92E2CD67-6887-4BA3-B26F-08AA0B8ADB11}" dt="2022-03-15T05:06:56.705" v="3339" actId="1076"/>
          <ac:picMkLst>
            <pc:docMk/>
            <pc:sldMk cId="291595232" sldId="4697"/>
            <ac:picMk id="3" creationId="{92FBED52-8758-4897-BF2B-0C98EDFEEFB5}"/>
          </ac:picMkLst>
        </pc:picChg>
        <pc:picChg chg="del">
          <ac:chgData name="Deepika Chhabra" userId="3094c496-7e60-406e-b977-0c1cdc0944ed" providerId="ADAL" clId="{92E2CD67-6887-4BA3-B26F-08AA0B8ADB11}" dt="2022-03-15T04:50:33.555" v="2559" actId="478"/>
          <ac:picMkLst>
            <pc:docMk/>
            <pc:sldMk cId="291595232" sldId="4697"/>
            <ac:picMk id="10" creationId="{FF7B0859-CFB7-469C-AE62-53E2B7302AB4}"/>
          </ac:picMkLst>
        </pc:picChg>
      </pc:sldChg>
      <pc:sldChg chg="modSp add del mod">
        <pc:chgData name="Deepika Chhabra" userId="3094c496-7e60-406e-b977-0c1cdc0944ed" providerId="ADAL" clId="{92E2CD67-6887-4BA3-B26F-08AA0B8ADB11}" dt="2022-03-15T04:55:29.454" v="2910" actId="2696"/>
        <pc:sldMkLst>
          <pc:docMk/>
          <pc:sldMk cId="508244708" sldId="4698"/>
        </pc:sldMkLst>
        <pc:spChg chg="mod">
          <ac:chgData name="Deepika Chhabra" userId="3094c496-7e60-406e-b977-0c1cdc0944ed" providerId="ADAL" clId="{92E2CD67-6887-4BA3-B26F-08AA0B8ADB11}" dt="2022-03-15T04:54:59.600" v="2906" actId="20577"/>
          <ac:spMkLst>
            <pc:docMk/>
            <pc:sldMk cId="508244708" sldId="4698"/>
            <ac:spMk id="8" creationId="{577E06DC-1069-4AFB-B921-DCE4592315C6}"/>
          </ac:spMkLst>
        </pc:spChg>
      </pc:sldChg>
      <pc:sldChg chg="add del">
        <pc:chgData name="Deepika Chhabra" userId="3094c496-7e60-406e-b977-0c1cdc0944ed" providerId="ADAL" clId="{92E2CD67-6887-4BA3-B26F-08AA0B8ADB11}" dt="2022-03-15T04:55:27.154" v="2909" actId="2696"/>
        <pc:sldMkLst>
          <pc:docMk/>
          <pc:sldMk cId="2820293751" sldId="46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90D7-8E84-4035-A131-CF8D88EA3C51}" type="datetimeFigureOut">
              <a:rPr lang="en-CA" smtClean="0"/>
              <a:t>2022-03-15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7F424-5FD8-48AE-B3FB-FF85437ED2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28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7F424-5FD8-48AE-B3FB-FF85437ED2D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1682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D87DA-E23B-4AAE-9F3B-2409E951F57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23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7F424-5FD8-48AE-B3FB-FF85437ED2D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484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7F424-5FD8-48AE-B3FB-FF85437ED2D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736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7F424-5FD8-48AE-B3FB-FF85437ED2D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218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7F424-5FD8-48AE-B3FB-FF85437ED2D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10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7F424-5FD8-48AE-B3FB-FF85437ED2D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2415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0" Type="http://schemas.openxmlformats.org/officeDocument/2006/relationships/image" Target="../media/image20.png"/><Relationship Id="rId41" Type="http://schemas.openxmlformats.org/officeDocument/2006/relationships/image" Target="../media/image4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FE7A5-4771-6743-A9CC-396897CEE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0" y="4846320"/>
            <a:ext cx="3137910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Friday, December 10, 2021</a:t>
            </a:r>
          </a:p>
        </p:txBody>
      </p:sp>
    </p:spTree>
    <p:extLst>
      <p:ext uri="{BB962C8B-B14F-4D97-AF65-F5344CB8AC3E}">
        <p14:creationId xmlns:p14="http://schemas.microsoft.com/office/powerpoint/2010/main" val="20948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73F7-02CC-674F-AECF-A84125E0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C0909-9152-674F-853D-ED8810702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425"/>
            <a:ext cx="6172200" cy="4873625"/>
          </a:xfrm>
          <a:solidFill>
            <a:schemeClr val="accent1"/>
          </a:solidFill>
        </p:spPr>
        <p:txBody>
          <a:bodyPr lIns="274320" tIns="457200" rIns="274320" bIns="457200"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8655D-A0F1-8245-A8A4-B6B294CF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44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29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FBBA-86E4-2C41-B06C-405E2396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0399-B261-674F-9181-BE299383A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1">
                <a:solidFill>
                  <a:schemeClr val="accent2"/>
                </a:solidFill>
              </a:defRPr>
            </a:lvl3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18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FBBA-86E4-2C41-B06C-405E2396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365125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0399-B261-674F-9181-BE299383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0" y="1825625"/>
            <a:ext cx="5943600" cy="4351338"/>
          </a:xfrm>
        </p:spPr>
        <p:txBody>
          <a:bodyPr lIns="182880"/>
          <a:lstStyle>
            <a:lvl3pPr>
              <a:defRPr b="1">
                <a:solidFill>
                  <a:schemeClr val="accent1"/>
                </a:solidFill>
              </a:defRPr>
            </a:lvl3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21869-7430-2348-A4A7-BB4FA5D61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3337" y="1199900"/>
            <a:ext cx="5130993" cy="49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FBBA-86E4-2C41-B06C-405E2396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0399-B261-674F-9181-BE299383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8000" cy="4351338"/>
          </a:xfrm>
        </p:spPr>
        <p:txBody>
          <a:bodyPr/>
          <a:lstStyle>
            <a:lvl3pPr>
              <a:defRPr b="1">
                <a:solidFill>
                  <a:schemeClr val="accent2"/>
                </a:solidFill>
              </a:defRPr>
            </a:lvl3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E94DB-8938-584C-BDF4-4F17F1B33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4763" y="2204812"/>
            <a:ext cx="1283905" cy="1224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F4B5B-441A-1E47-85B0-FA483B469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9600" y="3766272"/>
            <a:ext cx="3657600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B4EA-D924-F243-B3E8-FCACC224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D2222-B428-234A-B629-145CFB8A2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8999"/>
            <a:ext cx="3474720" cy="2760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 b="1">
                <a:solidFill>
                  <a:schemeClr val="accent2"/>
                </a:solidFill>
              </a:defRPr>
            </a:lvl3pPr>
            <a:lvl4pPr marL="1371600" indent="0">
              <a:buNone/>
              <a:defRPr sz="1400"/>
            </a:lvl4pPr>
            <a:lvl5pPr marL="1828800" indent="0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21EACF-5D0A-7743-AD52-FD74DB65E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1348" y="1874043"/>
            <a:ext cx="1371600" cy="1371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8CAE9F-5DC8-4F44-A01D-63DEE1248D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0813" y="1874043"/>
            <a:ext cx="1371600" cy="137160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21B54FC-1A18-A148-8462-DF90799BA9E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58640" y="3428999"/>
            <a:ext cx="3474720" cy="2760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 b="1">
                <a:solidFill>
                  <a:schemeClr val="accent2"/>
                </a:solidFill>
              </a:defRPr>
            </a:lvl3pPr>
            <a:lvl4pPr marL="1371600" indent="0">
              <a:buNone/>
              <a:defRPr sz="1400"/>
            </a:lvl4pPr>
            <a:lvl5pPr marL="1828800" indent="0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37E610-4224-B047-9ED8-EB5428249FC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877492" y="3428999"/>
            <a:ext cx="3474720" cy="2760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 b="1">
                <a:solidFill>
                  <a:schemeClr val="accent2"/>
                </a:solidFill>
              </a:defRPr>
            </a:lvl3pPr>
            <a:lvl4pPr marL="1371600" indent="0">
              <a:buNone/>
              <a:defRPr sz="1400"/>
            </a:lvl4pPr>
            <a:lvl5pPr marL="1828800" indent="0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9993999-25C7-4346-9362-FBDFB9F2A4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1080" y="187404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65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73F7-02CC-674F-AECF-A84125E0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C0909-9152-674F-853D-ED8810702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chemeClr val="tx2"/>
          </a:solidFill>
        </p:spPr>
        <p:txBody>
          <a:bodyPr lIns="274320" tIns="457200" rIns="274320" bIns="457200"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8655D-A0F1-8245-A8A4-B6B294CF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88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73F7-02CC-674F-AECF-A84125E0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C0909-9152-674F-853D-ED8810702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425"/>
            <a:ext cx="6172200" cy="4873625"/>
          </a:xfrm>
          <a:solidFill>
            <a:schemeClr val="tx2"/>
          </a:solidFill>
        </p:spPr>
        <p:txBody>
          <a:bodyPr lIns="274320" tIns="457200" rIns="274320" bIns="457200"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8655D-A0F1-8245-A8A4-B6B294CF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08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46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963E-84DF-034D-99F8-3A5E20AFF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6674E5-A01D-F84B-BBD4-3D8D2D65E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674B6-F8BA-CD43-993B-FD206A27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24EF8-BD6C-9C40-B922-4057E2F9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D492-D255-BF48-BAA4-D96DAD19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9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F0BAD92-8E91-5148-B8EF-8AA8DB5F9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C214027-578A-F640-879B-3D9D9F3BE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54970"/>
            <a:ext cx="457200" cy="4572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762EF1-1345-7C4F-B455-504017201B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34800" y="-768"/>
            <a:ext cx="457200" cy="457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31BCE45-DE1A-624F-A439-056579BEB1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912170"/>
            <a:ext cx="457200" cy="45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084763-3B01-BC49-92CB-F49EBD606EB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34800" y="5942231"/>
            <a:ext cx="457200" cy="45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207D5F4-A9E8-4140-A16E-155287A3DFA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34800" y="6399431"/>
            <a:ext cx="457200" cy="4572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67EE60E-F92E-0D43-9D3A-A40E9FF687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63200" y="4240"/>
            <a:ext cx="457200" cy="457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5558EDC-C339-A545-A52C-660B3D86A09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34800" y="2276051"/>
            <a:ext cx="457200" cy="457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DF27DA7-2AC2-2E42-98CD-6F706DB014E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0400" y="2652"/>
            <a:ext cx="457200" cy="457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2B746C8-888A-5044-AA70-564004054DA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734800" y="1367310"/>
            <a:ext cx="457200" cy="4572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5558CCE-F87A-4446-AF0C-933F48CA15B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77600" y="6400800"/>
            <a:ext cx="457200" cy="457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7B9395-D00C-F54F-B3C9-54C6170AFF4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77600" y="1822973"/>
            <a:ext cx="457200" cy="4572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AF631B8-AE59-934F-9B6F-A1E55B25E4C0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734800" y="913370"/>
            <a:ext cx="457200" cy="4572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5982892-A52A-8F45-AA0D-874D1D4AE50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734800" y="457942"/>
            <a:ext cx="457200" cy="4572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771804-6D33-1B4A-BF98-779E04E11D14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77600" y="910271"/>
            <a:ext cx="457200" cy="457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5FB09F-CA5B-E246-99C9-7EADDE8494D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277600" y="0"/>
            <a:ext cx="457200" cy="4572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4988435-29BF-AD4A-9A5C-4A583C106CB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4400" y="-2230"/>
            <a:ext cx="457200" cy="4572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91351BE-3AB3-DC40-A502-8B8CE4C4F27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734800" y="1832322"/>
            <a:ext cx="457200" cy="4572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F41CB98-34A4-EE4C-95FE-153590E842EC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734800" y="5485031"/>
            <a:ext cx="457200" cy="457200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6629BE10-5DF1-C246-A411-EAC593C4D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6051"/>
            <a:ext cx="10515600" cy="230177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30B384E-BC40-E848-B1D1-F85054F2E0D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57200" y="0"/>
            <a:ext cx="457200" cy="4572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7A45B83-622C-1C42-9590-24230B18CC79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92007" y="6356350"/>
            <a:ext cx="1337593" cy="4572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C9E6602-3F7B-AD40-8CAF-47E90E4D7FA7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38200" y="6356350"/>
            <a:ext cx="982133" cy="457200"/>
          </a:xfrm>
          <a:prstGeom prst="rect">
            <a:avLst/>
          </a:prstGeom>
        </p:spPr>
      </p:pic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07415D4-DDF7-0A49-8CC9-279ACE16E5DF}"/>
              </a:ext>
            </a:extLst>
          </p:cNvPr>
          <p:cNvSpPr txBox="1">
            <a:spLocks/>
          </p:cNvSpPr>
          <p:nvPr userDrawn="1"/>
        </p:nvSpPr>
        <p:spPr>
          <a:xfrm>
            <a:off x="1" y="3200400"/>
            <a:ext cx="838199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21C67BB-FEDE-124D-AC3B-CB9000CF2601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320B1A7-6AF2-7342-A6F8-C9804D2796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577827"/>
            <a:ext cx="10515600" cy="803297"/>
          </a:xfrm>
          <a:prstGeom prst="rect">
            <a:avLst/>
          </a:prstGeom>
        </p:spPr>
        <p:txBody>
          <a:bodyPr tIns="365760">
            <a:spAutoFit/>
          </a:bodyPr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BF5B90E-F473-6C4C-8377-DE700176F24B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371600" y="461440"/>
            <a:ext cx="2468880" cy="246888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Headshot</a:t>
            </a:r>
          </a:p>
        </p:txBody>
      </p:sp>
    </p:spTree>
    <p:extLst>
      <p:ext uri="{BB962C8B-B14F-4D97-AF65-F5344CB8AC3E}">
        <p14:creationId xmlns:p14="http://schemas.microsoft.com/office/powerpoint/2010/main" val="1612818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E7FD-1BAB-134E-8010-EADB94147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277C9-57C9-BC4F-B2B9-A9CE502B5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CFD23-F350-0240-9E8F-073C2DD8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3C4FA-5676-3340-9006-9F1D8CEC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BE85E-08BF-504A-A3D9-650844BE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9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E64C-045D-E546-877B-BD1326EE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30FDF-1175-1B4A-9687-9E11160D5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6173C-F5A0-7547-A4F5-5DE9074CB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B8A38-A01A-AE4D-9761-A1C18E2E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19F96-7736-CF40-A3A8-08E94174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DFB2-FCAC-494E-95A3-F001E49C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4AA1-0FA6-CB4A-8729-A5CA5D9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5855-DD51-8D40-9827-21771FCBB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94ADE-A25C-534D-9683-14F70E55D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7CD4D-3E77-B749-B310-8CF9BDBC8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A323B-43FD-614A-AE80-D6E624A17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9A4E5-1A3A-2F47-97B0-234005DC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856B4-BBB2-3946-BBA3-DE227A97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85861-790D-8F42-8C4A-F85A1C39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55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DF00-8094-B545-A264-CD501D70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A69EC-3460-6D4B-86FC-10753636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E0B3-DAE9-5B4B-9A68-0A200770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D02BC-8E1A-3F49-B4F6-83756B54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63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BF5BA6-A728-EF4A-9969-432BBD33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216DA-53A9-7041-8861-9A26F498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B28E6-F191-6844-9386-264BE8B7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18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BE7A-58B2-2246-8797-3B094F21B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662FB-E82E-AD40-8099-D4CE7A5D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C85D-4C75-054B-80AD-29AB659C2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0D8D7-5D44-7942-AE98-39C6BF9E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89494-14C2-AF49-9C37-45F1ED6E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E7C81-3A28-1449-B590-A7821C1C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33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FA37-700C-BF4F-A483-EC2762C1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6C2BA4-5AFD-B74E-A08B-09A83AC1F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826F2-09B2-B048-9313-A358B76FE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74F47-EA7F-5344-89FA-EE720819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31345-A3E9-564A-859E-CF1EE3B3D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DAC11-4DFC-3548-B7AA-42D80B95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2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E1DE-2574-BB4C-87D0-D7337A99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4D764-7C46-C844-A1DE-ED069C60A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DC7EA-D94A-BD4B-A8C7-F1A4DE5A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09C2B-94FB-3D42-AE4B-63E18B3F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82B11-E973-C14F-AD08-7D7AD672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2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0E9CE-B637-AC40-A262-809550AE6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555D5-FC9C-5048-B967-85C28A99F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F7EF7-E0D5-9944-BA61-2C0F6E643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401B-F90E-8F4B-93D5-76A066A6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9301C-824D-7F4B-8D82-67CEB6D9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all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549E4D-A973-634E-AE2A-06BF97D0706A}"/>
              </a:ext>
            </a:extLst>
          </p:cNvPr>
          <p:cNvSpPr/>
          <p:nvPr userDrawn="1"/>
        </p:nvSpPr>
        <p:spPr>
          <a:xfrm>
            <a:off x="0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25F1D0-FB5F-AE4C-A50C-6F95771E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365760"/>
            <a:ext cx="9448800" cy="6126480"/>
          </a:xfrm>
        </p:spPr>
        <p:txBody>
          <a:bodyPr lIns="457200" rIns="457200" anchor="ctr" anchorCtr="0">
            <a:normAutofit/>
          </a:bodyPr>
          <a:lstStyle>
            <a:lvl1pPr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Big callout or stat that continues on multiple lines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ABD895A-D1F3-6B41-AD9C-C39D5CAB8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7280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2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4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FBBA-86E4-2C41-B06C-405E2396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0399-B261-674F-9181-BE299383A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1">
                <a:solidFill>
                  <a:schemeClr val="accent1"/>
                </a:solidFill>
              </a:defRPr>
            </a:lvl3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559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FBBA-86E4-2C41-B06C-405E2396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365125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0399-B261-674F-9181-BE299383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0" y="1825625"/>
            <a:ext cx="5943600" cy="4351338"/>
          </a:xfrm>
        </p:spPr>
        <p:txBody>
          <a:bodyPr lIns="182880"/>
          <a:lstStyle>
            <a:lvl3pPr>
              <a:defRPr b="1">
                <a:solidFill>
                  <a:schemeClr val="accent1"/>
                </a:solidFill>
              </a:defRPr>
            </a:lvl3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21869-7430-2348-A4A7-BB4FA5D61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3337" y="1199900"/>
            <a:ext cx="5130993" cy="49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1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FBBA-86E4-2C41-B06C-405E2396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0399-B261-674F-9181-BE299383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8000" cy="4351338"/>
          </a:xfrm>
        </p:spPr>
        <p:txBody>
          <a:bodyPr/>
          <a:lstStyle>
            <a:lvl3pPr>
              <a:defRPr b="1">
                <a:solidFill>
                  <a:schemeClr val="accent1"/>
                </a:solidFill>
              </a:defRPr>
            </a:lvl3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66B8D-3693-7448-A900-2C5D0466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9600" y="3766272"/>
            <a:ext cx="3657600" cy="2410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E94DB-8938-584C-BDF4-4F17F1B33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4763" y="2204812"/>
            <a:ext cx="1283905" cy="12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0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B4EA-D924-F243-B3E8-FCACC224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D2222-B428-234A-B629-145CFB8A2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8999"/>
            <a:ext cx="3474720" cy="2760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/>
            </a:lvl4pPr>
            <a:lvl5pPr marL="1828800" indent="0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21EACF-5D0A-7743-AD52-FD74DB65E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1348" y="1874043"/>
            <a:ext cx="1371600" cy="1371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8CAE9F-5DC8-4F44-A01D-63DEE1248D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0813" y="1874043"/>
            <a:ext cx="1371600" cy="137160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21B54FC-1A18-A148-8462-DF90799BA9E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58640" y="3428999"/>
            <a:ext cx="3474720" cy="2760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/>
            </a:lvl4pPr>
            <a:lvl5pPr marL="1828800" indent="0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37E610-4224-B047-9ED8-EB5428249FC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877492" y="3428999"/>
            <a:ext cx="3474720" cy="2760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/>
            </a:lvl4pPr>
            <a:lvl5pPr marL="1828800" indent="0">
              <a:buNone/>
              <a:defRPr sz="14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9993999-25C7-4346-9362-FBDFB9F2A4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1080" y="187404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9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73F7-02CC-674F-AECF-A84125E0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C0909-9152-674F-853D-ED8810702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chemeClr val="accent1"/>
          </a:solidFill>
        </p:spPr>
        <p:txBody>
          <a:bodyPr lIns="274320" tIns="457200" rIns="274320" bIns="457200"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8655D-A0F1-8245-A8A4-B6B294CF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4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1.svg"/><Relationship Id="rId26" Type="http://schemas.openxmlformats.org/officeDocument/2006/relationships/image" Target="../media/image21.svg"/><Relationship Id="rId39" Type="http://schemas.openxmlformats.org/officeDocument/2006/relationships/image" Target="../media/image34.png"/><Relationship Id="rId21" Type="http://schemas.openxmlformats.org/officeDocument/2006/relationships/image" Target="../media/image16.png"/><Relationship Id="rId34" Type="http://schemas.openxmlformats.org/officeDocument/2006/relationships/image" Target="../media/image29.svg"/><Relationship Id="rId42" Type="http://schemas.openxmlformats.org/officeDocument/2006/relationships/image" Target="../media/image37.svg"/><Relationship Id="rId47" Type="http://schemas.openxmlformats.org/officeDocument/2006/relationships/image" Target="../media/image42.png"/><Relationship Id="rId50" Type="http://schemas.openxmlformats.org/officeDocument/2006/relationships/image" Target="../media/image45.svg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9.svg"/><Relationship Id="rId29" Type="http://schemas.openxmlformats.org/officeDocument/2006/relationships/image" Target="../media/image24.png"/><Relationship Id="rId11" Type="http://schemas.openxmlformats.org/officeDocument/2006/relationships/image" Target="../media/image4.png"/><Relationship Id="rId24" Type="http://schemas.openxmlformats.org/officeDocument/2006/relationships/image" Target="../media/image19.svg"/><Relationship Id="rId32" Type="http://schemas.openxmlformats.org/officeDocument/2006/relationships/image" Target="../media/image27.svg"/><Relationship Id="rId37" Type="http://schemas.openxmlformats.org/officeDocument/2006/relationships/image" Target="../media/image32.png"/><Relationship Id="rId40" Type="http://schemas.openxmlformats.org/officeDocument/2006/relationships/image" Target="../media/image35.svg"/><Relationship Id="rId45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8.png"/><Relationship Id="rId23" Type="http://schemas.openxmlformats.org/officeDocument/2006/relationships/image" Target="../media/image18.png"/><Relationship Id="rId28" Type="http://schemas.openxmlformats.org/officeDocument/2006/relationships/image" Target="../media/image23.svg"/><Relationship Id="rId36" Type="http://schemas.openxmlformats.org/officeDocument/2006/relationships/image" Target="../media/image31.svg"/><Relationship Id="rId49" Type="http://schemas.openxmlformats.org/officeDocument/2006/relationships/image" Target="../media/image44.png"/><Relationship Id="rId10" Type="http://schemas.openxmlformats.org/officeDocument/2006/relationships/image" Target="../media/image3.sv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4" Type="http://schemas.openxmlformats.org/officeDocument/2006/relationships/image" Target="../media/image39.sv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Relationship Id="rId14" Type="http://schemas.openxmlformats.org/officeDocument/2006/relationships/image" Target="../media/image7.svg"/><Relationship Id="rId22" Type="http://schemas.openxmlformats.org/officeDocument/2006/relationships/image" Target="../media/image17.svg"/><Relationship Id="rId27" Type="http://schemas.openxmlformats.org/officeDocument/2006/relationships/image" Target="../media/image22.png"/><Relationship Id="rId30" Type="http://schemas.openxmlformats.org/officeDocument/2006/relationships/image" Target="../media/image25.svg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image" Target="../media/image43.svg"/><Relationship Id="rId8" Type="http://schemas.openxmlformats.org/officeDocument/2006/relationships/theme" Target="../theme/theme2.xml"/><Relationship Id="rId51" Type="http://schemas.openxmlformats.org/officeDocument/2006/relationships/image" Target="../media/image46.emf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svg"/><Relationship Id="rId17" Type="http://schemas.openxmlformats.org/officeDocument/2006/relationships/image" Target="../media/image10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38" Type="http://schemas.openxmlformats.org/officeDocument/2006/relationships/image" Target="../media/image33.svg"/><Relationship Id="rId46" Type="http://schemas.openxmlformats.org/officeDocument/2006/relationships/image" Target="../media/image41.svg"/><Relationship Id="rId20" Type="http://schemas.openxmlformats.org/officeDocument/2006/relationships/image" Target="../media/image15.sv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1.svg"/><Relationship Id="rId26" Type="http://schemas.openxmlformats.org/officeDocument/2006/relationships/image" Target="../media/image19.svg"/><Relationship Id="rId39" Type="http://schemas.openxmlformats.org/officeDocument/2006/relationships/image" Target="../media/image32.png"/><Relationship Id="rId21" Type="http://schemas.openxmlformats.org/officeDocument/2006/relationships/image" Target="../media/image14.png"/><Relationship Id="rId34" Type="http://schemas.openxmlformats.org/officeDocument/2006/relationships/image" Target="../media/image27.svg"/><Relationship Id="rId42" Type="http://schemas.openxmlformats.org/officeDocument/2006/relationships/image" Target="../media/image35.svg"/><Relationship Id="rId47" Type="http://schemas.openxmlformats.org/officeDocument/2006/relationships/image" Target="../media/image40.png"/><Relationship Id="rId50" Type="http://schemas.openxmlformats.org/officeDocument/2006/relationships/image" Target="../media/image43.sv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.svg"/><Relationship Id="rId29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17.svg"/><Relationship Id="rId32" Type="http://schemas.openxmlformats.org/officeDocument/2006/relationships/image" Target="../media/image25.svg"/><Relationship Id="rId37" Type="http://schemas.openxmlformats.org/officeDocument/2006/relationships/image" Target="../media/image30.png"/><Relationship Id="rId40" Type="http://schemas.openxmlformats.org/officeDocument/2006/relationships/image" Target="../media/image33.svg"/><Relationship Id="rId45" Type="http://schemas.openxmlformats.org/officeDocument/2006/relationships/image" Target="../media/image38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svg"/><Relationship Id="rId36" Type="http://schemas.openxmlformats.org/officeDocument/2006/relationships/image" Target="../media/image29.svg"/><Relationship Id="rId49" Type="http://schemas.openxmlformats.org/officeDocument/2006/relationships/image" Target="../media/image42.png"/><Relationship Id="rId10" Type="http://schemas.openxmlformats.org/officeDocument/2006/relationships/image" Target="../media/image3.sv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4" Type="http://schemas.openxmlformats.org/officeDocument/2006/relationships/image" Target="../media/image37.svg"/><Relationship Id="rId52" Type="http://schemas.openxmlformats.org/officeDocument/2006/relationships/image" Target="../media/image45.sv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Relationship Id="rId14" Type="http://schemas.openxmlformats.org/officeDocument/2006/relationships/image" Target="../media/image7.svg"/><Relationship Id="rId22" Type="http://schemas.openxmlformats.org/officeDocument/2006/relationships/image" Target="../media/image15.svg"/><Relationship Id="rId27" Type="http://schemas.openxmlformats.org/officeDocument/2006/relationships/image" Target="../media/image20.png"/><Relationship Id="rId30" Type="http://schemas.openxmlformats.org/officeDocument/2006/relationships/image" Target="../media/image23.sv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image" Target="../media/image41.svg"/><Relationship Id="rId8" Type="http://schemas.openxmlformats.org/officeDocument/2006/relationships/theme" Target="../theme/theme3.xml"/><Relationship Id="rId51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12" Type="http://schemas.openxmlformats.org/officeDocument/2006/relationships/image" Target="../media/image5.sv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38" Type="http://schemas.openxmlformats.org/officeDocument/2006/relationships/image" Target="../media/image31.svg"/><Relationship Id="rId46" Type="http://schemas.openxmlformats.org/officeDocument/2006/relationships/image" Target="../media/image39.svg"/><Relationship Id="rId20" Type="http://schemas.openxmlformats.org/officeDocument/2006/relationships/image" Target="../media/image13.sv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606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5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FA0CD-A690-5744-8E1D-67D3B437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D3561-ED99-B845-A841-39DD8F90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B09C30-5C0E-FE46-AB69-8862F43DC5B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74D5B2-D88F-E243-A030-8DCC10BE4B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454970"/>
            <a:ext cx="457200" cy="45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5EAB650-06AC-D74E-833A-D6F8185132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34800" y="-768"/>
            <a:ext cx="457200" cy="457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721B394-3647-2740-BFF2-150B329E0C9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912170"/>
            <a:ext cx="457200" cy="457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9FDF56E-03D0-B24C-9FAC-95B572614DF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734800" y="5942231"/>
            <a:ext cx="457200" cy="4572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F22AF72-1B7D-364B-89F5-08754D2955F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63200" y="4240"/>
            <a:ext cx="457200" cy="457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85C59AB-5E61-5A48-B561-AA594D5481B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734800" y="2276051"/>
            <a:ext cx="457200" cy="4572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B867B4E-32A9-FA4D-833E-CFB783E104F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820400" y="2652"/>
            <a:ext cx="457200" cy="4572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D6A44D9-6520-1144-807D-9E2876F8B54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734800" y="1367310"/>
            <a:ext cx="457200" cy="4572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C45CE5D-E789-D44C-A5F6-97944C92134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277600" y="6400800"/>
            <a:ext cx="457200" cy="4572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C3D55D9-8E96-9547-86B8-117566763A7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277600" y="1822973"/>
            <a:ext cx="457200" cy="4572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149A965-CAD6-9840-80DC-ECF8434124E4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734800" y="913370"/>
            <a:ext cx="457200" cy="4572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A186B02-3FBE-6543-83DF-D382569733B9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734800" y="457942"/>
            <a:ext cx="457200" cy="4572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B7D7543-5582-D145-9CAD-06088636FCD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277600" y="910271"/>
            <a:ext cx="457200" cy="4572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B5F0EB2-0708-2A45-A4D0-72EA4170447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277600" y="0"/>
            <a:ext cx="457200" cy="4572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A041EF4-C939-314C-968C-B058073AF031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14400" y="-2230"/>
            <a:ext cx="457200" cy="4572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3B80C8A6-3BA5-6444-90D3-FF786AA2CA86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1734800" y="1832322"/>
            <a:ext cx="457200" cy="4572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BB27B3A-296C-0D48-942B-D57A16C2D8C0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1734800" y="5485031"/>
            <a:ext cx="457200" cy="457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836C554-69CE-054F-BB90-1864A1F40E3B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457200" y="0"/>
            <a:ext cx="457200" cy="4572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54CA3FAB-5368-3048-AF22-B90307B5C87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6892007" y="6356350"/>
            <a:ext cx="1337593" cy="4572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234E1B1-4AA8-3144-8394-EA7951F5153F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838200" y="6356350"/>
            <a:ext cx="982133" cy="457200"/>
          </a:xfrm>
          <a:prstGeom prst="rect">
            <a:avLst/>
          </a:prstGeom>
        </p:spPr>
      </p:pic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BD91863D-9CFC-C24D-ADF1-91B1FB9CAD00}"/>
              </a:ext>
            </a:extLst>
          </p:cNvPr>
          <p:cNvSpPr txBox="1">
            <a:spLocks/>
          </p:cNvSpPr>
          <p:nvPr userDrawn="1"/>
        </p:nvSpPr>
        <p:spPr>
          <a:xfrm>
            <a:off x="1" y="3200400"/>
            <a:ext cx="838199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21C67BB-FEDE-124D-AC3B-CB9000CF2601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22FDC60-59F9-CE41-A8B6-6B2718CB5A62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1734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7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67" r:id="rId3"/>
    <p:sldLayoutId id="2147483653" r:id="rId4"/>
    <p:sldLayoutId id="2147483656" r:id="rId5"/>
    <p:sldLayoutId id="2147483657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FA0CD-A690-5744-8E1D-67D3B437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D3561-ED99-B845-A841-39DD8F90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B09C30-5C0E-FE46-AB69-8862F43DC5B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457200" cy="457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74D5B2-D88F-E243-A030-8DCC10BE4B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454970"/>
            <a:ext cx="457200" cy="457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5EAB650-06AC-D74E-833A-D6F8185132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34800" y="-768"/>
            <a:ext cx="457200" cy="4572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721B394-3647-2740-BFF2-150B329E0C9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912170"/>
            <a:ext cx="457200" cy="457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9FDF56E-03D0-B24C-9FAC-95B572614DF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734800" y="5942231"/>
            <a:ext cx="457200" cy="4572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712596C-F595-7F47-AA08-BE20BB575F9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734800" y="6399431"/>
            <a:ext cx="457200" cy="4572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F22AF72-1B7D-364B-89F5-08754D2955F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63200" y="4240"/>
            <a:ext cx="457200" cy="4572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85C59AB-5E61-5A48-B561-AA594D5481B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734800" y="2276051"/>
            <a:ext cx="457200" cy="4572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B867B4E-32A9-FA4D-833E-CFB783E10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820400" y="2652"/>
            <a:ext cx="457200" cy="4572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D6A44D9-6520-1144-807D-9E2876F8B54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734800" y="1367310"/>
            <a:ext cx="457200" cy="4572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C45CE5D-E789-D44C-A5F6-97944C92134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277600" y="6400800"/>
            <a:ext cx="457200" cy="4572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C3D55D9-8E96-9547-86B8-117566763A7B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277600" y="1822973"/>
            <a:ext cx="457200" cy="4572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149A965-CAD6-9840-80DC-ECF8434124E4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1734800" y="913370"/>
            <a:ext cx="457200" cy="4572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A186B02-3FBE-6543-83DF-D382569733B9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734800" y="457942"/>
            <a:ext cx="457200" cy="4572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B7D7543-5582-D145-9CAD-06088636FCDD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277600" y="910271"/>
            <a:ext cx="457200" cy="4572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B5F0EB2-0708-2A45-A4D0-72EA41704475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277600" y="0"/>
            <a:ext cx="457200" cy="4572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A041EF4-C939-314C-968C-B058073AF031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14400" y="-2230"/>
            <a:ext cx="457200" cy="4572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3B80C8A6-3BA5-6444-90D3-FF786AA2CA86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1734800" y="1832322"/>
            <a:ext cx="457200" cy="4572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BB27B3A-296C-0D48-942B-D57A16C2D8C0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1734800" y="5485031"/>
            <a:ext cx="457200" cy="457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836C554-69CE-054F-BB90-1864A1F40E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457200" y="0"/>
            <a:ext cx="457200" cy="4572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54CA3FAB-5368-3048-AF22-B90307B5C87A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6892007" y="6356350"/>
            <a:ext cx="1337593" cy="4572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234E1B1-4AA8-3144-8394-EA7951F5153F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38200" y="6356350"/>
            <a:ext cx="982133" cy="457200"/>
          </a:xfrm>
          <a:prstGeom prst="rect">
            <a:avLst/>
          </a:prstGeom>
        </p:spPr>
      </p:pic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BD91863D-9CFC-C24D-ADF1-91B1FB9CAD00}"/>
              </a:ext>
            </a:extLst>
          </p:cNvPr>
          <p:cNvSpPr txBox="1">
            <a:spLocks/>
          </p:cNvSpPr>
          <p:nvPr userDrawn="1"/>
        </p:nvSpPr>
        <p:spPr>
          <a:xfrm>
            <a:off x="1" y="3200400"/>
            <a:ext cx="838199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21C67BB-FEDE-124D-AC3B-CB9000CF2601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9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38D03-5A35-6E48-889E-2CE79F77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AF9FE-0B60-354E-8204-630F78EA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24432-6D23-E341-A577-D1F747D23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F6F67-0239-E54A-AC4A-E7D78B25DC0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CBA89-C98F-5045-8B78-B0C2E14DE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EF15F-369C-2A48-8A47-F502E7EC8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C7FE9-71A0-AB4C-9EAA-4B0CC48A3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4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oderncampus.com/learn-omni-cms/assets/index.html" TargetMode="External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support.moderncampus.com/learn-omni-cms/components/index.html" TargetMode="External"/><Relationship Id="rId4" Type="http://schemas.openxmlformats.org/officeDocument/2006/relationships/hyperlink" Target="https://support.moderncampus.com/learn-omni-cms/snippets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oderncampus.com/learn-omni-cms/modules/calendar/events/manage.html#attribut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C2FD6-8AD1-F74E-AD1C-F7CAE9857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000" y="5030986"/>
            <a:ext cx="3280770" cy="369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Wednesday, March 16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244173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9F3A-AE50-BB41-8FDD-BE733173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9" y="3123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&amp; Publish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5226F-BF52-4A20-8108-583D3E10D9B0}"/>
              </a:ext>
            </a:extLst>
          </p:cNvPr>
          <p:cNvSpPr txBox="1"/>
          <p:nvPr/>
        </p:nvSpPr>
        <p:spPr>
          <a:xfrm>
            <a:off x="587139" y="1637883"/>
            <a:ext cx="10823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Events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Calendar &gt; All Events &gt; 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+New Event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Calendar that will show your event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the following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Date/Time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Recurring &amp; its recurrence details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Organizer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Select Location</a:t>
            </a:r>
            <a:b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Publis</a:t>
            </a:r>
            <a: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Events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Calendar &gt; Pending Approval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of all events pending to be approved will be displayed.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Review the event detail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</a:t>
            </a: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D55B2A0-B9A4-4006-80A5-01BB5ABBE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528" y="632854"/>
            <a:ext cx="5641735" cy="6084278"/>
          </a:xfrm>
          <a:prstGeom prst="rect">
            <a:avLst/>
          </a:prstGeom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3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7E06DC-1069-4AFB-B921-DCE4592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03" y="3077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 Actions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7B0859-CFB7-469C-AE62-53E2B730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583" y="2657192"/>
            <a:ext cx="6529557" cy="4089047"/>
          </a:xfrm>
          <a:prstGeom prst="rect">
            <a:avLst/>
          </a:prstGeom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5C7802-5724-4E79-BC13-181D5A8920A3}"/>
              </a:ext>
            </a:extLst>
          </p:cNvPr>
          <p:cNvSpPr txBox="1"/>
          <p:nvPr/>
        </p:nvSpPr>
        <p:spPr>
          <a:xfrm>
            <a:off x="503103" y="1993848"/>
            <a:ext cx="10823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 Event </a:t>
            </a: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edit an event, go to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Calendar &gt; All Events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 click the filename.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Change the event details.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A0A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 or Postpone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change the status of an event, go to 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Events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 the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More Actions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menu for the event.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Postpone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or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Cancel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Delete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 to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Add-Ons 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Calendar &gt; All Events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 the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More Actions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menu for the event.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File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Delete Event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0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7E06DC-1069-4AFB-B921-DCE4592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03" y="3077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Dashboard -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C7802-5724-4E79-BC13-181D5A8920A3}"/>
              </a:ext>
            </a:extLst>
          </p:cNvPr>
          <p:cNvSpPr txBox="1"/>
          <p:nvPr/>
        </p:nvSpPr>
        <p:spPr>
          <a:xfrm>
            <a:off x="312184" y="2275950"/>
            <a:ext cx="108235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view events in a grid view, go to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Overview.</a:t>
            </a:r>
            <a:b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1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view of all events basis months</a:t>
            </a:r>
            <a:br>
              <a:rPr lang="en-US" sz="1600" b="1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1" dirty="0">
              <a:solidFill>
                <a:srgbClr val="0A0A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 by Featured, Organizer, Tag  and Calendar</a:t>
            </a:r>
            <a:b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new Calendars and assign access by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BED52-8758-4897-BF2B-0C98EDFE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452" y="2088571"/>
            <a:ext cx="7125990" cy="3939981"/>
          </a:xfrm>
          <a:prstGeom prst="rect">
            <a:avLst/>
          </a:prstGeom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9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5646F3-AF79-4D9C-BC43-9E6E5F7B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12" y="3631499"/>
            <a:ext cx="6005922" cy="3108064"/>
          </a:xfrm>
          <a:prstGeom prst="rect">
            <a:avLst/>
          </a:prstGeom>
          <a:noFill/>
          <a:effectLst>
            <a:outerShdw blurRad="469900" sx="98000" sy="98000" algn="ctr" rotWithShape="0">
              <a:prstClr val="black">
                <a:alpha val="3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4CDDBD-36DD-45E0-8DE0-6CBD1C5E6846}"/>
              </a:ext>
            </a:extLst>
          </p:cNvPr>
          <p:cNvSpPr txBox="1"/>
          <p:nvPr/>
        </p:nvSpPr>
        <p:spPr>
          <a:xfrm>
            <a:off x="623683" y="1658566"/>
            <a:ext cx="8139163" cy="381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Levels 9 and 10 administrators can copy the embed code for calendar(s). Then insert the calendar embed code on as many pages as you like, inside or outside Omni CMS</a:t>
            </a:r>
            <a:endParaRPr lang="en-US" sz="16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 to </a:t>
            </a:r>
            <a:r>
              <a:rPr lang="en-US" sz="1600" b="1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Calendar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 </a:t>
            </a:r>
            <a:r>
              <a:rPr lang="en-US" sz="1600" b="1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Embed Code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Select the checkboxes to include events from specified calendars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default, events from all current and future calendars will be included.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Copy Snippet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Paste the snippet in the source code of pages.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 can also embed the calendar(s) in 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 tooltip="asse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assets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 tooltip="snippe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snippets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or</a:t>
            </a:r>
            <a:b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 tooltip="compone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components</a:t>
            </a:r>
            <a:r>
              <a:rPr lang="en-US" sz="1600" b="0" i="0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93A587-B178-452D-ADFA-F8153FCE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51" y="-1167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Embed Calendar</a:t>
            </a:r>
          </a:p>
        </p:txBody>
      </p:sp>
    </p:spTree>
    <p:extLst>
      <p:ext uri="{BB962C8B-B14F-4D97-AF65-F5344CB8AC3E}">
        <p14:creationId xmlns:p14="http://schemas.microsoft.com/office/powerpoint/2010/main" val="271839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9F3A-AE50-BB41-8FDD-BE733173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50" y="2750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i="0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External Feed Integration</a:t>
            </a:r>
            <a:endParaRPr lang="en-US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56A4D-ADBB-4F53-87C9-52C54EF540B5}"/>
              </a:ext>
            </a:extLst>
          </p:cNvPr>
          <p:cNvSpPr txBox="1"/>
          <p:nvPr/>
        </p:nvSpPr>
        <p:spPr>
          <a:xfrm>
            <a:off x="215104" y="1585818"/>
            <a:ext cx="63749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>
              <a:latin typeface="Gilroy"/>
            </a:endParaRPr>
          </a:p>
          <a:p>
            <a:pPr algn="l"/>
            <a:r>
              <a:rPr lang="en-US" b="0" i="0">
                <a:effectLst/>
                <a:latin typeface="Gilroy"/>
              </a:rPr>
              <a:t>         </a:t>
            </a:r>
          </a:p>
          <a:p>
            <a:endParaRPr lang="en-US" sz="1800"/>
          </a:p>
          <a:p>
            <a:pPr algn="l"/>
            <a:br>
              <a:rPr lang="en-US" b="0" i="0">
                <a:effectLst/>
                <a:latin typeface="Gilroy"/>
              </a:rPr>
            </a:br>
            <a:br>
              <a:rPr lang="en-US" b="0" i="0">
                <a:effectLst/>
                <a:latin typeface="Gilroy"/>
              </a:rPr>
            </a:br>
            <a:endParaRPr lang="en-US" b="0" i="0" dirty="0">
              <a:effectLst/>
              <a:latin typeface="Gilroy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70C3E88-AAD7-422C-8519-2A2F0077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99" y="1371601"/>
            <a:ext cx="4977402" cy="453212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D99064-07EE-43EC-8F48-097BFF877E5A}"/>
              </a:ext>
            </a:extLst>
          </p:cNvPr>
          <p:cNvSpPr txBox="1"/>
          <p:nvPr/>
        </p:nvSpPr>
        <p:spPr>
          <a:xfrm>
            <a:off x="221015" y="2028616"/>
            <a:ext cx="108235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manage events outside of Omni CMS, for example using Presence,</a:t>
            </a:r>
            <a:b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Add subscription to show events on Omni CMS public events page.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 to Add-Ons &gt; Calendar &gt; Overview.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Event Calendar panel, click to expand Calendars.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 New Subscription.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nter subscription name.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the public URL (ending in .</a:t>
            </a:r>
            <a:r>
              <a:rPr lang="en-US" sz="1600" b="0" i="0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of trusted* external </a:t>
            </a: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feed.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Sync Frequency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Set Access and Approval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click o</a:t>
            </a: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Add, events from valid ICS feed will begin to import.</a:t>
            </a: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2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C9758C-9DCD-43AE-9467-1BD560139C15}"/>
              </a:ext>
            </a:extLst>
          </p:cNvPr>
          <p:cNvSpPr txBox="1">
            <a:spLocks/>
          </p:cNvSpPr>
          <p:nvPr/>
        </p:nvSpPr>
        <p:spPr>
          <a:xfrm>
            <a:off x="594061" y="671949"/>
            <a:ext cx="11229569" cy="815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Ahead (2022)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8B807B-C882-4AA9-84C9-57FC549F9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54" y="1625805"/>
            <a:ext cx="5763492" cy="6277792"/>
          </a:xfrm>
          <a:prstGeom prst="rect">
            <a:avLst/>
          </a:prstGeom>
          <a:effectLst>
            <a:outerShdw blurRad="469900" sx="98000" sy="98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27E0673-7F98-48CF-9B9C-743ED28D6DBE}"/>
              </a:ext>
            </a:extLst>
          </p:cNvPr>
          <p:cNvGrpSpPr/>
          <p:nvPr/>
        </p:nvGrpSpPr>
        <p:grpSpPr>
          <a:xfrm>
            <a:off x="4885915" y="1231042"/>
            <a:ext cx="137711" cy="430267"/>
            <a:chOff x="1562231" y="2540748"/>
            <a:chExt cx="137711" cy="43026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96CD3FA-D2EA-4ECD-B1D5-66650320DB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0201" y="2669491"/>
              <a:ext cx="1" cy="301524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D1ACD2D8-C64A-43C3-AFE6-EBC539C58204}"/>
                </a:ext>
              </a:extLst>
            </p:cNvPr>
            <p:cNvSpPr/>
            <p:nvPr/>
          </p:nvSpPr>
          <p:spPr>
            <a:xfrm>
              <a:off x="1562231" y="2540748"/>
              <a:ext cx="137711" cy="128531"/>
            </a:xfrm>
            <a:prstGeom prst="don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59A369A-43DF-47AE-A08E-81DF7B5FA6D3}"/>
              </a:ext>
            </a:extLst>
          </p:cNvPr>
          <p:cNvSpPr txBox="1"/>
          <p:nvPr/>
        </p:nvSpPr>
        <p:spPr>
          <a:xfrm>
            <a:off x="4815974" y="1071701"/>
            <a:ext cx="23230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Public Submission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930481-AD1E-4305-8F7C-D577F7DF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1" y="3214720"/>
            <a:ext cx="3598867" cy="2971331"/>
          </a:xfrm>
          <a:prstGeom prst="rect">
            <a:avLst/>
          </a:prstGeom>
          <a:effectLst>
            <a:outerShdw blurRad="469900" sx="98000" sy="98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53E56FB-6E3C-4591-84EB-7AE4C9D628EC}"/>
              </a:ext>
            </a:extLst>
          </p:cNvPr>
          <p:cNvGrpSpPr/>
          <p:nvPr/>
        </p:nvGrpSpPr>
        <p:grpSpPr>
          <a:xfrm>
            <a:off x="991820" y="2981901"/>
            <a:ext cx="137711" cy="430267"/>
            <a:chOff x="1562231" y="2540748"/>
            <a:chExt cx="137711" cy="43026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E81A0DC-EC19-4FA4-8582-92DCCEAE90C2}"/>
                </a:ext>
              </a:extLst>
            </p:cNvPr>
            <p:cNvCxnSpPr/>
            <p:nvPr/>
          </p:nvCxnSpPr>
          <p:spPr>
            <a:xfrm flipH="1">
              <a:off x="1620201" y="2669491"/>
              <a:ext cx="1" cy="301524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7D188E09-A156-49DC-8332-4232ACC052D5}"/>
                </a:ext>
              </a:extLst>
            </p:cNvPr>
            <p:cNvSpPr/>
            <p:nvPr/>
          </p:nvSpPr>
          <p:spPr>
            <a:xfrm>
              <a:off x="1562231" y="2540748"/>
              <a:ext cx="137711" cy="128531"/>
            </a:xfrm>
            <a:prstGeom prst="don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C9F5C4-6486-41DA-8718-2A3D886A3A35}"/>
              </a:ext>
            </a:extLst>
          </p:cNvPr>
          <p:cNvSpPr txBox="1"/>
          <p:nvPr/>
        </p:nvSpPr>
        <p:spPr>
          <a:xfrm>
            <a:off x="594061" y="2797235"/>
            <a:ext cx="18931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RSVP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4749DDF-C071-4D89-933A-62E2FB455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494" y="3214720"/>
            <a:ext cx="3596364" cy="2891973"/>
          </a:xfrm>
          <a:prstGeom prst="rect">
            <a:avLst/>
          </a:prstGeom>
          <a:effectLst>
            <a:outerShdw blurRad="469900" sx="98000" sy="98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96419E6-4EE5-4E5C-854E-A3AEC3B00DF1}"/>
              </a:ext>
            </a:extLst>
          </p:cNvPr>
          <p:cNvGrpSpPr/>
          <p:nvPr/>
        </p:nvGrpSpPr>
        <p:grpSpPr>
          <a:xfrm>
            <a:off x="9417223" y="3024659"/>
            <a:ext cx="137711" cy="430267"/>
            <a:chOff x="1562231" y="2540748"/>
            <a:chExt cx="137711" cy="430267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CB47F71-F401-453D-8E48-DF4BF9791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0201" y="2669491"/>
              <a:ext cx="1" cy="301524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8EE0C9AB-4395-48DF-A881-38B7BB13EFB3}"/>
                </a:ext>
              </a:extLst>
            </p:cNvPr>
            <p:cNvSpPr/>
            <p:nvPr/>
          </p:nvSpPr>
          <p:spPr>
            <a:xfrm>
              <a:off x="1562231" y="2540748"/>
              <a:ext cx="137711" cy="128531"/>
            </a:xfrm>
            <a:prstGeom prst="don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BA422B-BBB7-40E7-A0B2-C3A487A22746}"/>
              </a:ext>
            </a:extLst>
          </p:cNvPr>
          <p:cNvSpPr txBox="1"/>
          <p:nvPr/>
        </p:nvSpPr>
        <p:spPr>
          <a:xfrm>
            <a:off x="9318053" y="2797235"/>
            <a:ext cx="250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Price &amp; Event Links</a:t>
            </a:r>
          </a:p>
        </p:txBody>
      </p:sp>
    </p:spTree>
    <p:extLst>
      <p:ext uri="{BB962C8B-B14F-4D97-AF65-F5344CB8AC3E}">
        <p14:creationId xmlns:p14="http://schemas.microsoft.com/office/powerpoint/2010/main" val="408943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C9758C-9DCD-43AE-9467-1BD560139C15}"/>
              </a:ext>
            </a:extLst>
          </p:cNvPr>
          <p:cNvSpPr txBox="1">
            <a:spLocks/>
          </p:cNvSpPr>
          <p:nvPr/>
        </p:nvSpPr>
        <p:spPr>
          <a:xfrm>
            <a:off x="594061" y="671949"/>
            <a:ext cx="11229569" cy="815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Ahead (2022)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24CD2B4-211F-4C30-8A41-2F7D5DF16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5462642" y="547146"/>
            <a:ext cx="6562712" cy="62181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4085C7-6AF6-4421-85DE-BDCE61264607}"/>
              </a:ext>
            </a:extLst>
          </p:cNvPr>
          <p:cNvSpPr txBox="1"/>
          <p:nvPr/>
        </p:nvSpPr>
        <p:spPr>
          <a:xfrm>
            <a:off x="247858" y="2839045"/>
            <a:ext cx="49231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Featured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Featured events highlighted at the top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F86AF7-93A4-45A4-B5FE-EE7222F7BEB2}"/>
              </a:ext>
            </a:extLst>
          </p:cNvPr>
          <p:cNvGrpSpPr/>
          <p:nvPr/>
        </p:nvGrpSpPr>
        <p:grpSpPr>
          <a:xfrm rot="16200000">
            <a:off x="5317541" y="2797692"/>
            <a:ext cx="137711" cy="430267"/>
            <a:chOff x="1562231" y="2540748"/>
            <a:chExt cx="137711" cy="430267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582BF3D-2E07-4DF6-9026-D0DFC4B63E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0201" y="2669491"/>
              <a:ext cx="1" cy="301524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1B2D34E5-8DED-406B-B6C3-35AB01F7F93B}"/>
                </a:ext>
              </a:extLst>
            </p:cNvPr>
            <p:cNvSpPr/>
            <p:nvPr/>
          </p:nvSpPr>
          <p:spPr>
            <a:xfrm>
              <a:off x="1562231" y="2540748"/>
              <a:ext cx="137711" cy="128531"/>
            </a:xfrm>
            <a:prstGeom prst="don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78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C9758C-9DCD-43AE-9467-1BD560139C15}"/>
              </a:ext>
            </a:extLst>
          </p:cNvPr>
          <p:cNvSpPr txBox="1">
            <a:spLocks/>
          </p:cNvSpPr>
          <p:nvPr/>
        </p:nvSpPr>
        <p:spPr>
          <a:xfrm>
            <a:off x="594061" y="527352"/>
            <a:ext cx="10941887" cy="7197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More About Calendar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EE2951-F19D-4EE7-9CDA-118B7EF6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04" y="3266838"/>
            <a:ext cx="8419456" cy="2924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775B7E-DB50-4FE5-81F2-27A27EF39CEA}"/>
              </a:ext>
            </a:extLst>
          </p:cNvPr>
          <p:cNvSpPr txBox="1"/>
          <p:nvPr/>
        </p:nvSpPr>
        <p:spPr>
          <a:xfrm>
            <a:off x="594061" y="2837312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Register Here 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https://support.moderncampus.com/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1B773-64F7-473A-9F59-36A10BD9FF6E}"/>
              </a:ext>
            </a:extLst>
          </p:cNvPr>
          <p:cNvSpPr txBox="1"/>
          <p:nvPr/>
        </p:nvSpPr>
        <p:spPr>
          <a:xfrm>
            <a:off x="594061" y="2497263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 Monthly Workshops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35917526-E014-473D-BE1A-33F23A929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334494"/>
              </p:ext>
            </p:extLst>
          </p:nvPr>
        </p:nvGraphicFramePr>
        <p:xfrm>
          <a:off x="757347" y="1307312"/>
          <a:ext cx="9570474" cy="88112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80434">
                  <a:extLst>
                    <a:ext uri="{9D8B030D-6E8A-4147-A177-3AD203B41FA5}">
                      <a16:colId xmlns:a16="http://schemas.microsoft.com/office/drawing/2014/main" val="4238017566"/>
                    </a:ext>
                  </a:extLst>
                </a:gridCol>
                <a:gridCol w="4403637">
                  <a:extLst>
                    <a:ext uri="{9D8B030D-6E8A-4147-A177-3AD203B41FA5}">
                      <a16:colId xmlns:a16="http://schemas.microsoft.com/office/drawing/2014/main" val="3928470008"/>
                    </a:ext>
                  </a:extLst>
                </a:gridCol>
                <a:gridCol w="2786403">
                  <a:extLst>
                    <a:ext uri="{9D8B030D-6E8A-4147-A177-3AD203B41FA5}">
                      <a16:colId xmlns:a16="http://schemas.microsoft.com/office/drawing/2014/main" val="1746239034"/>
                    </a:ext>
                  </a:extLst>
                </a:gridCol>
              </a:tblGrid>
              <a:tr h="881128">
                <a:tc>
                  <a:txBody>
                    <a:bodyPr/>
                    <a:lstStyle/>
                    <a:p>
                      <a:r>
                        <a:rPr lang="en-US" sz="1200" b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WORKSHOP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March 1:00pm EST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to Engage Website Visitors for OMNI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CMS Calendar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Deepika Chhabra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 CAMPUS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26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669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D3A1D6-D5A3-4800-A51F-F3AA866B470A}"/>
              </a:ext>
            </a:extLst>
          </p:cNvPr>
          <p:cNvSpPr txBox="1">
            <a:spLocks/>
          </p:cNvSpPr>
          <p:nvPr/>
        </p:nvSpPr>
        <p:spPr>
          <a:xfrm>
            <a:off x="1663180" y="2814840"/>
            <a:ext cx="5964439" cy="4351338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92707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3EC87-2A29-4147-A34C-2AB53AFB2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F73C86-83C4-4E1C-90CE-2DD55E99D4E5}"/>
              </a:ext>
            </a:extLst>
          </p:cNvPr>
          <p:cNvSpPr txBox="1">
            <a:spLocks/>
          </p:cNvSpPr>
          <p:nvPr/>
        </p:nvSpPr>
        <p:spPr>
          <a:xfrm>
            <a:off x="4913457" y="2882035"/>
            <a:ext cx="5943600" cy="4351338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0709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8A52C6-DF14-6143-A314-1CA06F44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196" y="3377086"/>
            <a:ext cx="10515600" cy="1464336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OMNI CMS - Calendar Deep Dive</a:t>
            </a:r>
          </a:p>
        </p:txBody>
      </p:sp>
      <p:pic>
        <p:nvPicPr>
          <p:cNvPr id="3" name="Picture Placeholder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934ECF3-2E90-4BC6-8ED6-DC6BDA0077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767" b="9767"/>
          <a:stretch>
            <a:fillRect/>
          </a:stretch>
        </p:blipFill>
        <p:spPr/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1A09418-3A4D-4F03-B38A-3DFE5B4034B8}"/>
              </a:ext>
            </a:extLst>
          </p:cNvPr>
          <p:cNvSpPr txBox="1">
            <a:spLocks/>
          </p:cNvSpPr>
          <p:nvPr/>
        </p:nvSpPr>
        <p:spPr>
          <a:xfrm>
            <a:off x="4059744" y="1750720"/>
            <a:ext cx="5946987" cy="1208536"/>
          </a:xfrm>
          <a:prstGeom prst="rect">
            <a:avLst/>
          </a:prstGeom>
        </p:spPr>
        <p:txBody>
          <a:bodyPr wrap="square" lIns="91440" tIns="365760" rIns="91440" bIns="4572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Deepika Chhabra, Product Manager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dchhabra@moderncampus.com</a:t>
            </a:r>
          </a:p>
        </p:txBody>
      </p:sp>
    </p:spTree>
    <p:extLst>
      <p:ext uri="{BB962C8B-B14F-4D97-AF65-F5344CB8AC3E}">
        <p14:creationId xmlns:p14="http://schemas.microsoft.com/office/powerpoint/2010/main" val="418349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EB36-F4A7-AF4B-B049-4E6A8744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20" y="29654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5A04D-F218-4316-881E-EDEBB5D1A810}"/>
              </a:ext>
            </a:extLst>
          </p:cNvPr>
          <p:cNvSpPr txBox="1"/>
          <p:nvPr/>
        </p:nvSpPr>
        <p:spPr>
          <a:xfrm>
            <a:off x="1014837" y="1596895"/>
            <a:ext cx="634826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Calendar Overview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Deep Dive 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Enable Calendar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Setup Calendar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Add Calendar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Create &amp; Publish Events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Event Actions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Dashboard Overview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Embed Calendar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ICS Feeds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76604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FE443A8-79CF-4D63-8347-BCBF3F78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416" y="440576"/>
            <a:ext cx="7386761" cy="6339548"/>
          </a:xfrm>
          <a:prstGeom prst="rect">
            <a:avLst/>
          </a:prstGeom>
          <a:ln>
            <a:noFill/>
          </a:ln>
          <a:effectLst>
            <a:outerShdw blurRad="469900" sx="98000" sy="98000" algn="tl" rotWithShape="0">
              <a:srgbClr val="000000">
                <a:alpha val="3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6E63B-9E39-4981-BB93-11C790F4EBCC}"/>
              </a:ext>
            </a:extLst>
          </p:cNvPr>
          <p:cNvSpPr txBox="1"/>
          <p:nvPr/>
        </p:nvSpPr>
        <p:spPr>
          <a:xfrm>
            <a:off x="525218" y="1303290"/>
            <a:ext cx="4957592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Display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Events to engage website visitors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Multiple Views and Filters</a:t>
            </a: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Implement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 of box Calendar themes 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Styles to match customer’s brand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Build custom design</a:t>
            </a:r>
          </a:p>
          <a:p>
            <a:pPr marL="365760" lvl="1" indent="-171450">
              <a:buFont typeface="Arial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Leverage 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Workflows, Access controls</a:t>
            </a:r>
          </a:p>
          <a:p>
            <a:pPr marL="365760" lvl="1" indent="-171450"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Existing tagging mechanisms</a:t>
            </a: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Avoid 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Duplicate user maintenance</a:t>
            </a:r>
          </a:p>
          <a:p>
            <a:pPr marL="365760" lvl="1" indent="-171450"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Governance structures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Integrate</a:t>
            </a:r>
          </a:p>
          <a:p>
            <a:pPr marL="365760" lvl="1" indent="-171450">
              <a:spcBef>
                <a:spcPts val="300"/>
              </a:spcBef>
              <a:buFont typeface="Arial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Instinct Personalization by Modern Campus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0DE752-4147-4E6C-B85A-2D33645D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29" y="512477"/>
            <a:ext cx="10515600" cy="7189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Calendar</a:t>
            </a:r>
          </a:p>
        </p:txBody>
      </p:sp>
    </p:spTree>
    <p:extLst>
      <p:ext uri="{BB962C8B-B14F-4D97-AF65-F5344CB8AC3E}">
        <p14:creationId xmlns:p14="http://schemas.microsoft.com/office/powerpoint/2010/main" val="262458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4D85-66D2-B045-8CAE-1E34EBB3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76" y="2756579"/>
            <a:ext cx="12390813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Let’s Dive In!</a:t>
            </a:r>
          </a:p>
        </p:txBody>
      </p:sp>
    </p:spTree>
    <p:extLst>
      <p:ext uri="{BB962C8B-B14F-4D97-AF65-F5344CB8AC3E}">
        <p14:creationId xmlns:p14="http://schemas.microsoft.com/office/powerpoint/2010/main" val="238443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9F3A-AE50-BB41-8FDD-BE733173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9" y="3123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 Calendar on your 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5226F-BF52-4A20-8108-583D3E10D9B0}"/>
              </a:ext>
            </a:extLst>
          </p:cNvPr>
          <p:cNvSpPr txBox="1"/>
          <p:nvPr/>
        </p:nvSpPr>
        <p:spPr>
          <a:xfrm>
            <a:off x="587139" y="1922330"/>
            <a:ext cx="10823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 to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Setup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 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Optional Features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Select the checkbox for Calendar Module.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Configure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Select the checkboxes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event locations and/or event organizers (</a:t>
            </a:r>
            <a:r>
              <a:rPr lang="en-US" sz="1600" b="0" i="0" u="sng" dirty="0">
                <a:solidFill>
                  <a:srgbClr val="00255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 tooltip="attributes"/>
              </a:rPr>
              <a:t>attributes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on your public calendar and,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llow content editors to add or delete locations and/or organizers</a:t>
            </a:r>
            <a:endParaRPr lang="en-US" sz="1600" dirty="0">
              <a:solidFill>
                <a:srgbClr val="0A0A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Calendar configuration box, 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Site Settings page, 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C6A25-FF04-4396-BBED-205D195DC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464" y="3628417"/>
            <a:ext cx="7165379" cy="3059811"/>
          </a:xfrm>
          <a:prstGeom prst="rect">
            <a:avLst/>
          </a:prstGeom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59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9F3A-AE50-BB41-8FDD-BE733173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9" y="3123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Setup 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5226F-BF52-4A20-8108-583D3E10D9B0}"/>
              </a:ext>
            </a:extLst>
          </p:cNvPr>
          <p:cNvSpPr txBox="1"/>
          <p:nvPr/>
        </p:nvSpPr>
        <p:spPr>
          <a:xfrm>
            <a:off x="684232" y="1829367"/>
            <a:ext cx="108235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9 &amp; 10 admins can define Calendar Appearance settings : </a:t>
            </a:r>
            <a:b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 to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Add-Ons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Calendar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Settings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Title and Sub-title for your public events page (Mandatory)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Set time zone for events on your public events page (Mandatory)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below optional fields to help you define appearance for your calendar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Time zone (Example</a:t>
            </a: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PST or Pacific)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Header Image &amp; Alt Text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Default 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Default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Theme Color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Maps API (To show maps on event details page)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Enable tracking to leverage personalize content</a:t>
            </a:r>
            <a:endParaRPr lang="en-US" sz="1600" dirty="0">
              <a:solidFill>
                <a:srgbClr val="0A0A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1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B50D3-4886-4ED2-8A95-5250C1C0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38" y="2331499"/>
            <a:ext cx="4454943" cy="4442736"/>
          </a:xfrm>
          <a:prstGeom prst="rect">
            <a:avLst/>
          </a:prstGeom>
          <a:effectLst>
            <a:outerShdw blurRad="469900" sx="98000" sy="98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74999-59EA-4725-9B84-15724B90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758" y="693128"/>
            <a:ext cx="7114368" cy="6020187"/>
          </a:xfrm>
          <a:prstGeom prst="rect">
            <a:avLst/>
          </a:prstGeom>
          <a:effectLst>
            <a:outerShdw blurRad="479077" sx="98000" sy="98000" algn="ctr" rotWithShape="0">
              <a:prstClr val="black">
                <a:alpha val="30316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282475-A7FC-4403-BFFA-5ACCF52E9F21}"/>
              </a:ext>
            </a:extLst>
          </p:cNvPr>
          <p:cNvCxnSpPr>
            <a:cxnSpLocks/>
          </p:cNvCxnSpPr>
          <p:nvPr/>
        </p:nvCxnSpPr>
        <p:spPr>
          <a:xfrm flipV="1">
            <a:off x="3236635" y="2135539"/>
            <a:ext cx="2695013" cy="74068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D00FC82-A222-4B95-B78D-D64E881E2649}"/>
              </a:ext>
            </a:extLst>
          </p:cNvPr>
          <p:cNvSpPr/>
          <p:nvPr/>
        </p:nvSpPr>
        <p:spPr>
          <a:xfrm>
            <a:off x="3389361" y="2159192"/>
            <a:ext cx="980902" cy="9954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 &amp; Subtitle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4E45BD-6864-4519-9B8A-F31BFDE11A38}"/>
              </a:ext>
            </a:extLst>
          </p:cNvPr>
          <p:cNvCxnSpPr>
            <a:cxnSpLocks/>
          </p:cNvCxnSpPr>
          <p:nvPr/>
        </p:nvCxnSpPr>
        <p:spPr>
          <a:xfrm flipV="1">
            <a:off x="2615778" y="2654804"/>
            <a:ext cx="2560356" cy="138415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0E44659-B064-49C5-A4FD-07B45BAA99E3}"/>
              </a:ext>
            </a:extLst>
          </p:cNvPr>
          <p:cNvSpPr/>
          <p:nvPr/>
        </p:nvSpPr>
        <p:spPr>
          <a:xfrm>
            <a:off x="2664520" y="3254321"/>
            <a:ext cx="980902" cy="9954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Header Image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43424B-AE65-4701-98A8-44B6BF657ACC}"/>
              </a:ext>
            </a:extLst>
          </p:cNvPr>
          <p:cNvCxnSpPr>
            <a:cxnSpLocks/>
          </p:cNvCxnSpPr>
          <p:nvPr/>
        </p:nvCxnSpPr>
        <p:spPr>
          <a:xfrm flipV="1">
            <a:off x="2207764" y="2698488"/>
            <a:ext cx="3888236" cy="357182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D3F2332-A52D-464C-85F3-5EEBAC6C15EC}"/>
              </a:ext>
            </a:extLst>
          </p:cNvPr>
          <p:cNvSpPr/>
          <p:nvPr/>
        </p:nvSpPr>
        <p:spPr>
          <a:xfrm>
            <a:off x="5026758" y="2641978"/>
            <a:ext cx="980902" cy="9954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B343B8-5B31-40A5-B8B7-E97F0B51EB4E}"/>
              </a:ext>
            </a:extLst>
          </p:cNvPr>
          <p:cNvCxnSpPr>
            <a:cxnSpLocks/>
          </p:cNvCxnSpPr>
          <p:nvPr/>
        </p:nvCxnSpPr>
        <p:spPr>
          <a:xfrm flipV="1">
            <a:off x="3280120" y="2953328"/>
            <a:ext cx="3792029" cy="258567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B292056-B635-4C6D-A559-F4ADC550AC66}"/>
              </a:ext>
            </a:extLst>
          </p:cNvPr>
          <p:cNvSpPr/>
          <p:nvPr/>
        </p:nvSpPr>
        <p:spPr>
          <a:xfrm>
            <a:off x="4950746" y="3682571"/>
            <a:ext cx="980902" cy="9954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1BDD9B-A78B-4EB3-B971-33249C52526D}"/>
              </a:ext>
            </a:extLst>
          </p:cNvPr>
          <p:cNvCxnSpPr>
            <a:cxnSpLocks/>
          </p:cNvCxnSpPr>
          <p:nvPr/>
        </p:nvCxnSpPr>
        <p:spPr>
          <a:xfrm flipV="1">
            <a:off x="3358789" y="2953328"/>
            <a:ext cx="7274021" cy="28405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EDD06-956C-46D6-895B-7ADDE5338826}"/>
              </a:ext>
            </a:extLst>
          </p:cNvPr>
          <p:cNvSpPr/>
          <p:nvPr/>
        </p:nvSpPr>
        <p:spPr>
          <a:xfrm>
            <a:off x="8820372" y="3068962"/>
            <a:ext cx="980902" cy="99545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Default View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AEB4DAE-B920-4B83-8DA0-0D6B6B00ED94}"/>
              </a:ext>
            </a:extLst>
          </p:cNvPr>
          <p:cNvSpPr txBox="1">
            <a:spLocks/>
          </p:cNvSpPr>
          <p:nvPr/>
        </p:nvSpPr>
        <p:spPr>
          <a:xfrm>
            <a:off x="456130" y="2565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Setup Calendar</a:t>
            </a:r>
          </a:p>
        </p:txBody>
      </p:sp>
    </p:spTree>
    <p:extLst>
      <p:ext uri="{BB962C8B-B14F-4D97-AF65-F5344CB8AC3E}">
        <p14:creationId xmlns:p14="http://schemas.microsoft.com/office/powerpoint/2010/main" val="123823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9F3A-AE50-BB41-8FDD-BE733173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39" y="3123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5226F-BF52-4A20-8108-583D3E10D9B0}"/>
              </a:ext>
            </a:extLst>
          </p:cNvPr>
          <p:cNvSpPr txBox="1"/>
          <p:nvPr/>
        </p:nvSpPr>
        <p:spPr>
          <a:xfrm>
            <a:off x="433171" y="1818564"/>
            <a:ext cx="108235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reate as many individual calendars as you need.</a:t>
            </a:r>
            <a:b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Create individual calendars as follows: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Event Calendar panel, click to expand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Calendars.</a:t>
            </a:r>
            <a:endParaRPr lang="en-US" sz="1600" b="1" dirty="0">
              <a:solidFill>
                <a:srgbClr val="0A0A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Click </a:t>
            </a:r>
            <a:r>
              <a:rPr lang="en-US" sz="1600" b="1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Calendar</a:t>
            </a: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Type to enter calendar name.</a:t>
            </a:r>
            <a:b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Access and Approval Groups for each calendar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Users in access group can send approval requests.</a:t>
            </a:r>
            <a:endParaRPr lang="en-US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 in approval group can approve events</a:t>
            </a:r>
            <a:b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to calendar.</a:t>
            </a: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0BE62-9124-4A01-AB8A-5D82F9094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921" y="179158"/>
            <a:ext cx="2835088" cy="3922970"/>
          </a:xfrm>
          <a:prstGeom prst="rect">
            <a:avLst/>
          </a:prstGeom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CD2AD-2062-48DD-9669-2B21604CF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224" y="3429000"/>
            <a:ext cx="3855448" cy="3293827"/>
          </a:xfrm>
          <a:prstGeom prst="rect">
            <a:avLst/>
          </a:prstGeom>
          <a:effectLst>
            <a:outerShdw blurRad="469900" dist="508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18782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Evolve Palette">
      <a:dk1>
        <a:srgbClr val="231F20"/>
      </a:dk1>
      <a:lt1>
        <a:srgbClr val="FFFFFF"/>
      </a:lt1>
      <a:dk2>
        <a:srgbClr val="0A534D"/>
      </a:dk2>
      <a:lt2>
        <a:srgbClr val="FFF7ED"/>
      </a:lt2>
      <a:accent1>
        <a:srgbClr val="13A699"/>
      </a:accent1>
      <a:accent2>
        <a:srgbClr val="AAF0D1"/>
      </a:accent2>
      <a:accent3>
        <a:srgbClr val="FFAE00"/>
      </a:accent3>
      <a:accent4>
        <a:srgbClr val="231F20"/>
      </a:accent4>
      <a:accent5>
        <a:srgbClr val="0A534D"/>
      </a:accent5>
      <a:accent6>
        <a:srgbClr val="FFFFFF"/>
      </a:accent6>
      <a:hlink>
        <a:srgbClr val="13A699"/>
      </a:hlink>
      <a:folHlink>
        <a:srgbClr val="13A69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olve_Calendar_Personalization" id="{C0D8E695-4242-4DA6-A857-E0D2F8C766A6}" vid="{399C076B-7BC8-456C-A5F2-4DF34AF05CBE}"/>
    </a:ext>
  </a:extLst>
</a:theme>
</file>

<file path=ppt/theme/theme2.xml><?xml version="1.0" encoding="utf-8"?>
<a:theme xmlns:a="http://schemas.openxmlformats.org/drawingml/2006/main" name="Light Content">
  <a:themeElements>
    <a:clrScheme name="Evolve Palette">
      <a:dk1>
        <a:srgbClr val="231F20"/>
      </a:dk1>
      <a:lt1>
        <a:srgbClr val="FFFFFF"/>
      </a:lt1>
      <a:dk2>
        <a:srgbClr val="0A534D"/>
      </a:dk2>
      <a:lt2>
        <a:srgbClr val="FFF7ED"/>
      </a:lt2>
      <a:accent1>
        <a:srgbClr val="13A699"/>
      </a:accent1>
      <a:accent2>
        <a:srgbClr val="AAF0D1"/>
      </a:accent2>
      <a:accent3>
        <a:srgbClr val="FFAE00"/>
      </a:accent3>
      <a:accent4>
        <a:srgbClr val="231F20"/>
      </a:accent4>
      <a:accent5>
        <a:srgbClr val="0A534D"/>
      </a:accent5>
      <a:accent6>
        <a:srgbClr val="FFFFFF"/>
      </a:accent6>
      <a:hlink>
        <a:srgbClr val="13A699"/>
      </a:hlink>
      <a:folHlink>
        <a:srgbClr val="13A69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olve_Calendar_Personalization" id="{C0D8E695-4242-4DA6-A857-E0D2F8C766A6}" vid="{D55F304C-87CE-41CE-9C1B-20533DE60404}"/>
    </a:ext>
  </a:extLst>
</a:theme>
</file>

<file path=ppt/theme/theme3.xml><?xml version="1.0" encoding="utf-8"?>
<a:theme xmlns:a="http://schemas.openxmlformats.org/drawingml/2006/main" name="Dark Content">
  <a:themeElements>
    <a:clrScheme name="Evolve Palette">
      <a:dk1>
        <a:srgbClr val="231F20"/>
      </a:dk1>
      <a:lt1>
        <a:srgbClr val="FFFFFF"/>
      </a:lt1>
      <a:dk2>
        <a:srgbClr val="0A534D"/>
      </a:dk2>
      <a:lt2>
        <a:srgbClr val="FFF7ED"/>
      </a:lt2>
      <a:accent1>
        <a:srgbClr val="13A699"/>
      </a:accent1>
      <a:accent2>
        <a:srgbClr val="AAF0D1"/>
      </a:accent2>
      <a:accent3>
        <a:srgbClr val="FFAE00"/>
      </a:accent3>
      <a:accent4>
        <a:srgbClr val="231F20"/>
      </a:accent4>
      <a:accent5>
        <a:srgbClr val="0A534D"/>
      </a:accent5>
      <a:accent6>
        <a:srgbClr val="FFFFFF"/>
      </a:accent6>
      <a:hlink>
        <a:srgbClr val="13A699"/>
      </a:hlink>
      <a:folHlink>
        <a:srgbClr val="13A69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olve_Calendar_Personalization" id="{C0D8E695-4242-4DA6-A857-E0D2F8C766A6}" vid="{5564121F-074A-49C7-A3DC-710A4EEF03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olve_Calendar_Personalization" id="{C0D8E695-4242-4DA6-A857-E0D2F8C766A6}" vid="{55A88F29-91A6-4E84-98AC-AB7AC83DF0C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F67DB11261214B87142A3E5CC70040" ma:contentTypeVersion="12" ma:contentTypeDescription="Create a new document." ma:contentTypeScope="" ma:versionID="445986f4216d5e7c8ae640f64c7d907a">
  <xsd:schema xmlns:xsd="http://www.w3.org/2001/XMLSchema" xmlns:xs="http://www.w3.org/2001/XMLSchema" xmlns:p="http://schemas.microsoft.com/office/2006/metadata/properties" xmlns:ns2="0b44f51a-50c5-4624-9f4d-30c6c8990289" xmlns:ns3="65f671dc-2b45-400a-bd25-acc977f6311b" targetNamespace="http://schemas.microsoft.com/office/2006/metadata/properties" ma:root="true" ma:fieldsID="1c260c2063b0929f99263b8ac089fb2e" ns2:_="" ns3:_="">
    <xsd:import namespace="0b44f51a-50c5-4624-9f4d-30c6c8990289"/>
    <xsd:import namespace="65f671dc-2b45-400a-bd25-acc977f631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4f51a-50c5-4624-9f4d-30c6c8990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f671dc-2b45-400a-bd25-acc977f631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ABAC50-7F21-472E-80D8-0187E8DAC0B6}"/>
</file>

<file path=customXml/itemProps2.xml><?xml version="1.0" encoding="utf-8"?>
<ds:datastoreItem xmlns:ds="http://schemas.openxmlformats.org/officeDocument/2006/customXml" ds:itemID="{D327AC30-D4BE-403E-BEA5-72DDD6D240F4}"/>
</file>

<file path=customXml/itemProps3.xml><?xml version="1.0" encoding="utf-8"?>
<ds:datastoreItem xmlns:ds="http://schemas.openxmlformats.org/officeDocument/2006/customXml" ds:itemID="{1C1B11B2-AC7B-40B9-AB1C-AF9C66841911}"/>
</file>

<file path=docProps/app.xml><?xml version="1.0" encoding="utf-8"?>
<Properties xmlns="http://schemas.openxmlformats.org/officeDocument/2006/extended-properties" xmlns:vt="http://schemas.openxmlformats.org/officeDocument/2006/docPropsVTypes">
  <Template>Evolve_Calendar_Personalization</Template>
  <TotalTime>3035</TotalTime>
  <Words>827</Words>
  <Application>Microsoft Office PowerPoint</Application>
  <PresentationFormat>Widescreen</PresentationFormat>
  <Paragraphs>162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Franklin Gothic Medium</vt:lpstr>
      <vt:lpstr>Gilroy</vt:lpstr>
      <vt:lpstr>Title</vt:lpstr>
      <vt:lpstr>Light Content</vt:lpstr>
      <vt:lpstr>Dark Content</vt:lpstr>
      <vt:lpstr>Custom Design</vt:lpstr>
      <vt:lpstr>PowerPoint Presentation</vt:lpstr>
      <vt:lpstr>OMNI CMS - Calendar Deep Dive</vt:lpstr>
      <vt:lpstr>Agenda</vt:lpstr>
      <vt:lpstr>Calendar</vt:lpstr>
      <vt:lpstr>Let’s Dive In!</vt:lpstr>
      <vt:lpstr>Enable Calendar on your Site</vt:lpstr>
      <vt:lpstr>Setup Calendar</vt:lpstr>
      <vt:lpstr>PowerPoint Presentation</vt:lpstr>
      <vt:lpstr>Add Calendar</vt:lpstr>
      <vt:lpstr>Create &amp; Publish Events</vt:lpstr>
      <vt:lpstr>Event Actions</vt:lpstr>
      <vt:lpstr>Dashboard - Overview</vt:lpstr>
      <vt:lpstr>Embed Calendar</vt:lpstr>
      <vt:lpstr>External Feed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Deepika Chhabra</dc:creator>
  <cp:lastModifiedBy>Deepika Chhabra</cp:lastModifiedBy>
  <cp:revision>2</cp:revision>
  <dcterms:created xsi:type="dcterms:W3CDTF">2022-02-28T16:00:39Z</dcterms:created>
  <dcterms:modified xsi:type="dcterms:W3CDTF">2022-03-16T17:07:38Z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0x010100E2F67DB11261214B87142A3E5CC70040</vt:lpwstr>
  </property>
</Properties>
</file>